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3"/>
  </p:notesMasterIdLst>
  <p:sldIdLst>
    <p:sldId id="326" r:id="rId3"/>
    <p:sldId id="325" r:id="rId4"/>
    <p:sldId id="328" r:id="rId5"/>
    <p:sldId id="301" r:id="rId6"/>
    <p:sldId id="306" r:id="rId7"/>
    <p:sldId id="310" r:id="rId8"/>
    <p:sldId id="274" r:id="rId9"/>
    <p:sldId id="318" r:id="rId10"/>
    <p:sldId id="321" r:id="rId11"/>
    <p:sldId id="28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0" autoAdjust="0"/>
    <p:restoredTop sz="94660"/>
  </p:normalViewPr>
  <p:slideViewPr>
    <p:cSldViewPr>
      <p:cViewPr>
        <p:scale>
          <a:sx n="70" d="100"/>
          <a:sy n="70" d="100"/>
        </p:scale>
        <p:origin x="-127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3932-A2E1-4FFC-9664-6D2E715169C8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81B4D-DC45-4235-BA22-C8C873935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0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62756E-6E8E-4118-A9E5-8FBC6AA915FC}" type="datetimeFigureOut">
              <a:rPr lang="en-US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EAC4F5-B02A-4BCD-B802-1981480CA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9552B-E37A-4956-9D30-301A1105D402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1C946-0C31-4978-9FA6-314BFC3F2B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8.png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em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3"/>
          <p:cNvGrpSpPr/>
          <p:nvPr/>
        </p:nvGrpSpPr>
        <p:grpSpPr>
          <a:xfrm>
            <a:off x="10820400" y="6157914"/>
            <a:ext cx="304800" cy="152400"/>
            <a:chOff x="3657600" y="5791200"/>
            <a:chExt cx="304800" cy="152400"/>
          </a:xfrm>
        </p:grpSpPr>
        <p:cxnSp>
          <p:nvCxnSpPr>
            <p:cNvPr id="125" name="Straight Connector 124"/>
            <p:cNvCxnSpPr/>
            <p:nvPr/>
          </p:nvCxnSpPr>
          <p:spPr>
            <a:xfrm flipH="1">
              <a:off x="3657600" y="5791200"/>
              <a:ext cx="152400" cy="152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810000" y="5791200"/>
              <a:ext cx="152400" cy="152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40944" y="1643050"/>
            <a:ext cx="95726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2195" y="802171"/>
            <a:ext cx="92083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KIỂM TRA BÀI CŨ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5720" y="2699187"/>
            <a:ext cx="1582441" cy="1532902"/>
            <a:chOff x="285720" y="1702346"/>
            <a:chExt cx="1815258" cy="1687730"/>
          </a:xfrm>
        </p:grpSpPr>
        <p:pic>
          <p:nvPicPr>
            <p:cNvPr id="9" name="Picture 8" descr="TH3.jpg"/>
            <p:cNvPicPr>
              <a:picLocks noChangeAspect="1"/>
            </p:cNvPicPr>
            <p:nvPr/>
          </p:nvPicPr>
          <p:blipFill>
            <a:blip r:embed="rId2" cstate="print"/>
            <a:srcRect r="50406"/>
            <a:stretch>
              <a:fillRect/>
            </a:stretch>
          </p:blipFill>
          <p:spPr>
            <a:xfrm>
              <a:off x="285720" y="1702346"/>
              <a:ext cx="1815258" cy="16450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7080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71736" y="2733373"/>
            <a:ext cx="1582441" cy="1521874"/>
            <a:chOff x="2571736" y="1714488"/>
            <a:chExt cx="1815258" cy="1675588"/>
          </a:xfrm>
        </p:grpSpPr>
        <p:pic>
          <p:nvPicPr>
            <p:cNvPr id="12" name="Picture 11" descr="TH2.jpg"/>
            <p:cNvPicPr>
              <a:picLocks noChangeAspect="1"/>
            </p:cNvPicPr>
            <p:nvPr/>
          </p:nvPicPr>
          <p:blipFill>
            <a:blip r:embed="rId3"/>
            <a:srcRect t="19628" r="49829"/>
            <a:stretch>
              <a:fillRect/>
            </a:stretch>
          </p:blipFill>
          <p:spPr>
            <a:xfrm>
              <a:off x="2571736" y="1714488"/>
              <a:ext cx="1815258" cy="136777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07113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14942" y="2631441"/>
            <a:ext cx="1631892" cy="1521874"/>
            <a:chOff x="5214942" y="1714488"/>
            <a:chExt cx="1871984" cy="1675588"/>
          </a:xfrm>
        </p:grpSpPr>
        <p:pic>
          <p:nvPicPr>
            <p:cNvPr id="15" name="Picture 14" descr="TH4.jpg"/>
            <p:cNvPicPr>
              <a:picLocks noChangeAspect="1"/>
            </p:cNvPicPr>
            <p:nvPr/>
          </p:nvPicPr>
          <p:blipFill>
            <a:blip r:embed="rId4" cstate="print"/>
            <a:srcRect t="12847" r="49231"/>
            <a:stretch>
              <a:fillRect/>
            </a:stretch>
          </p:blipFill>
          <p:spPr>
            <a:xfrm>
              <a:off x="5214942" y="1714488"/>
              <a:ext cx="1871984" cy="145391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572132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43769" y="2613211"/>
            <a:ext cx="1571636" cy="1673568"/>
            <a:chOff x="7143768" y="1642068"/>
            <a:chExt cx="1802863" cy="1842604"/>
          </a:xfrm>
        </p:grpSpPr>
        <p:pic>
          <p:nvPicPr>
            <p:cNvPr id="18" name="Picture 17" descr="TH2.jpg"/>
            <p:cNvPicPr>
              <a:picLocks noChangeAspect="1"/>
            </p:cNvPicPr>
            <p:nvPr/>
          </p:nvPicPr>
          <p:blipFill>
            <a:blip r:embed="rId3"/>
            <a:srcRect l="50171"/>
            <a:stretch>
              <a:fillRect/>
            </a:stretch>
          </p:blipFill>
          <p:spPr>
            <a:xfrm>
              <a:off x="7143768" y="1642068"/>
              <a:ext cx="1802863" cy="1701803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58148" y="311534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4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5721" y="4796257"/>
            <a:ext cx="1233540" cy="1633139"/>
            <a:chOff x="285720" y="3429000"/>
            <a:chExt cx="1415025" cy="1798092"/>
          </a:xfrm>
        </p:grpSpPr>
        <p:pic>
          <p:nvPicPr>
            <p:cNvPr id="21" name="Picture 20" descr="TH4.jpg"/>
            <p:cNvPicPr>
              <a:picLocks noChangeAspect="1"/>
            </p:cNvPicPr>
            <p:nvPr/>
          </p:nvPicPr>
          <p:blipFill>
            <a:blip r:embed="rId4" cstate="print"/>
            <a:srcRect l="61624"/>
            <a:stretch>
              <a:fillRect/>
            </a:stretch>
          </p:blipFill>
          <p:spPr>
            <a:xfrm>
              <a:off x="285720" y="3429000"/>
              <a:ext cx="1415025" cy="1668231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71472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5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43174" y="4867695"/>
            <a:ext cx="1432341" cy="1503371"/>
            <a:chOff x="2643174" y="3429000"/>
            <a:chExt cx="1643074" cy="1798092"/>
          </a:xfrm>
        </p:grpSpPr>
        <p:pic>
          <p:nvPicPr>
            <p:cNvPr id="24" name="Picture 23" descr="TH1.jpg"/>
            <p:cNvPicPr>
              <a:picLocks noChangeAspect="1"/>
            </p:cNvPicPr>
            <p:nvPr/>
          </p:nvPicPr>
          <p:blipFill>
            <a:blip r:embed="rId5" cstate="print"/>
            <a:srcRect t="8700" r="55485"/>
            <a:stretch>
              <a:fillRect/>
            </a:stretch>
          </p:blipFill>
          <p:spPr>
            <a:xfrm>
              <a:off x="2643174" y="3429000"/>
              <a:ext cx="1643074" cy="149935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065606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43505" y="4772117"/>
            <a:ext cx="1533128" cy="1633139"/>
            <a:chOff x="5143504" y="3429000"/>
            <a:chExt cx="1758689" cy="1798092"/>
          </a:xfrm>
        </p:grpSpPr>
        <p:pic>
          <p:nvPicPr>
            <p:cNvPr id="27" name="Picture 26" descr="TH3.jpg"/>
            <p:cNvPicPr>
              <a:picLocks noChangeAspect="1"/>
            </p:cNvPicPr>
            <p:nvPr/>
          </p:nvPicPr>
          <p:blipFill>
            <a:blip r:embed="rId2" cstate="print"/>
            <a:srcRect l="51952" t="13027"/>
            <a:stretch>
              <a:fillRect/>
            </a:stretch>
          </p:blipFill>
          <p:spPr>
            <a:xfrm>
              <a:off x="5143504" y="3429000"/>
              <a:ext cx="1758689" cy="143074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643570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358082" y="4883461"/>
            <a:ext cx="1556864" cy="1503371"/>
            <a:chOff x="7358082" y="3429000"/>
            <a:chExt cx="1785918" cy="1798092"/>
          </a:xfrm>
        </p:grpSpPr>
        <p:pic>
          <p:nvPicPr>
            <p:cNvPr id="30" name="Picture 29" descr="TH1.jpg"/>
            <p:cNvPicPr>
              <a:picLocks noChangeAspect="1"/>
            </p:cNvPicPr>
            <p:nvPr/>
          </p:nvPicPr>
          <p:blipFill>
            <a:blip r:embed="rId5" cstate="print"/>
            <a:srcRect l="51614" b="4298"/>
            <a:stretch>
              <a:fillRect/>
            </a:stretch>
          </p:blipFill>
          <p:spPr>
            <a:xfrm>
              <a:off x="7358082" y="3429000"/>
              <a:ext cx="1785918" cy="1571636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7858148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8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57150" cmpd="thickThin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3200">
              <a:solidFill>
                <a:srgbClr val="660066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14282" y="1643050"/>
            <a:ext cx="88163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Hoàn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câu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và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chứng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minh AB // EF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vào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vở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Đặt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thêm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câu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hỏi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Ôn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kĩ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lý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thuyết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trường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hợp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bằng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tam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giác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38, 39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sgk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- 124)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93" y="558209"/>
            <a:ext cx="92083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HƯỚNG DẪN VỀ NHÀ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85720" y="1903434"/>
            <a:ext cx="1582441" cy="1532902"/>
            <a:chOff x="285720" y="1702346"/>
            <a:chExt cx="1815258" cy="1687730"/>
          </a:xfrm>
        </p:grpSpPr>
        <p:pic>
          <p:nvPicPr>
            <p:cNvPr id="30" name="Picture 29" descr="TH3.jpg"/>
            <p:cNvPicPr>
              <a:picLocks noChangeAspect="1"/>
            </p:cNvPicPr>
            <p:nvPr/>
          </p:nvPicPr>
          <p:blipFill>
            <a:blip r:embed="rId2" cstate="print"/>
            <a:srcRect r="50406"/>
            <a:stretch>
              <a:fillRect/>
            </a:stretch>
          </p:blipFill>
          <p:spPr>
            <a:xfrm>
              <a:off x="285720" y="1702346"/>
              <a:ext cx="1815258" cy="164505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7080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71736" y="1937620"/>
            <a:ext cx="1582441" cy="1521874"/>
            <a:chOff x="2571736" y="1714488"/>
            <a:chExt cx="1815258" cy="1675588"/>
          </a:xfrm>
        </p:grpSpPr>
        <p:pic>
          <p:nvPicPr>
            <p:cNvPr id="29" name="Picture 28" descr="TH2.jpg"/>
            <p:cNvPicPr>
              <a:picLocks noChangeAspect="1"/>
            </p:cNvPicPr>
            <p:nvPr/>
          </p:nvPicPr>
          <p:blipFill>
            <a:blip r:embed="rId3"/>
            <a:srcRect t="19628" r="49829"/>
            <a:stretch>
              <a:fillRect/>
            </a:stretch>
          </p:blipFill>
          <p:spPr>
            <a:xfrm>
              <a:off x="2571736" y="1714488"/>
              <a:ext cx="1815258" cy="136777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07113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14942" y="1835688"/>
            <a:ext cx="1631892" cy="1521874"/>
            <a:chOff x="5214942" y="1714488"/>
            <a:chExt cx="1871984" cy="1675588"/>
          </a:xfrm>
        </p:grpSpPr>
        <p:pic>
          <p:nvPicPr>
            <p:cNvPr id="32" name="Picture 31" descr="TH4.jpg"/>
            <p:cNvPicPr>
              <a:picLocks noChangeAspect="1"/>
            </p:cNvPicPr>
            <p:nvPr/>
          </p:nvPicPr>
          <p:blipFill>
            <a:blip r:embed="rId4" cstate="print"/>
            <a:srcRect t="12847" r="49231"/>
            <a:stretch>
              <a:fillRect/>
            </a:stretch>
          </p:blipFill>
          <p:spPr>
            <a:xfrm>
              <a:off x="5214942" y="1714488"/>
              <a:ext cx="1871984" cy="145391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572132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143769" y="1817458"/>
            <a:ext cx="1571636" cy="1673568"/>
            <a:chOff x="7143768" y="1642068"/>
            <a:chExt cx="1802863" cy="1842604"/>
          </a:xfrm>
        </p:grpSpPr>
        <p:pic>
          <p:nvPicPr>
            <p:cNvPr id="33" name="Picture 32" descr="TH2.jpg"/>
            <p:cNvPicPr>
              <a:picLocks noChangeAspect="1"/>
            </p:cNvPicPr>
            <p:nvPr/>
          </p:nvPicPr>
          <p:blipFill>
            <a:blip r:embed="rId3"/>
            <a:srcRect l="50171"/>
            <a:stretch>
              <a:fillRect/>
            </a:stretch>
          </p:blipFill>
          <p:spPr>
            <a:xfrm>
              <a:off x="7143768" y="1642068"/>
              <a:ext cx="1802863" cy="1701803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58148" y="311534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4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5721" y="3429000"/>
            <a:ext cx="1233540" cy="1633139"/>
            <a:chOff x="285720" y="3429000"/>
            <a:chExt cx="1415025" cy="1798092"/>
          </a:xfrm>
        </p:grpSpPr>
        <p:pic>
          <p:nvPicPr>
            <p:cNvPr id="36" name="Picture 35" descr="TH4.jpg"/>
            <p:cNvPicPr>
              <a:picLocks noChangeAspect="1"/>
            </p:cNvPicPr>
            <p:nvPr/>
          </p:nvPicPr>
          <p:blipFill>
            <a:blip r:embed="rId4" cstate="print"/>
            <a:srcRect l="61624"/>
            <a:stretch>
              <a:fillRect/>
            </a:stretch>
          </p:blipFill>
          <p:spPr>
            <a:xfrm>
              <a:off x="285720" y="3429000"/>
              <a:ext cx="1415025" cy="166823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71472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5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43174" y="3500438"/>
            <a:ext cx="1432341" cy="1503371"/>
            <a:chOff x="2643174" y="3429000"/>
            <a:chExt cx="1643074" cy="1798092"/>
          </a:xfrm>
        </p:grpSpPr>
        <p:pic>
          <p:nvPicPr>
            <p:cNvPr id="31" name="Picture 30" descr="TH1.jpg"/>
            <p:cNvPicPr>
              <a:picLocks noChangeAspect="1"/>
            </p:cNvPicPr>
            <p:nvPr/>
          </p:nvPicPr>
          <p:blipFill>
            <a:blip r:embed="rId5" cstate="print"/>
            <a:srcRect t="8700" r="55485"/>
            <a:stretch>
              <a:fillRect/>
            </a:stretch>
          </p:blipFill>
          <p:spPr>
            <a:xfrm>
              <a:off x="2643174" y="3429000"/>
              <a:ext cx="1643074" cy="149935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065606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43505" y="3404860"/>
            <a:ext cx="1533128" cy="1633139"/>
            <a:chOff x="5143504" y="3429000"/>
            <a:chExt cx="1758689" cy="1798092"/>
          </a:xfrm>
        </p:grpSpPr>
        <p:pic>
          <p:nvPicPr>
            <p:cNvPr id="34" name="Picture 33" descr="TH3.jpg"/>
            <p:cNvPicPr>
              <a:picLocks noChangeAspect="1"/>
            </p:cNvPicPr>
            <p:nvPr/>
          </p:nvPicPr>
          <p:blipFill>
            <a:blip r:embed="rId2" cstate="print"/>
            <a:srcRect l="51952" t="13027"/>
            <a:stretch>
              <a:fillRect/>
            </a:stretch>
          </p:blipFill>
          <p:spPr>
            <a:xfrm>
              <a:off x="5143504" y="3429000"/>
              <a:ext cx="1758689" cy="1430744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643570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58082" y="3516204"/>
            <a:ext cx="1556864" cy="1503371"/>
            <a:chOff x="7358082" y="3429000"/>
            <a:chExt cx="1785918" cy="1798092"/>
          </a:xfrm>
        </p:grpSpPr>
        <p:pic>
          <p:nvPicPr>
            <p:cNvPr id="35" name="Picture 34" descr="TH1.jpg"/>
            <p:cNvPicPr>
              <a:picLocks noChangeAspect="1"/>
            </p:cNvPicPr>
            <p:nvPr/>
          </p:nvPicPr>
          <p:blipFill>
            <a:blip r:embed="rId5" cstate="print"/>
            <a:srcRect l="51614" b="4298"/>
            <a:stretch>
              <a:fillRect/>
            </a:stretch>
          </p:blipFill>
          <p:spPr>
            <a:xfrm>
              <a:off x="7358082" y="3429000"/>
              <a:ext cx="1785918" cy="1571636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858148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8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99982" y="1594"/>
            <a:ext cx="4357718" cy="181482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10082" y="1594"/>
            <a:ext cx="4357718" cy="181482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99982" y="5033786"/>
            <a:ext cx="4357718" cy="181482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4710082" y="5033786"/>
            <a:ext cx="4357718" cy="181482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6235E-6 L -0.25052 -0.244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056E-7 L -0.53733 -0.263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53194 -0.256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00" y="-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19219 -0.493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533 0.25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56302 0.245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0099 0.4995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0.76372 0.2590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786314" y="598262"/>
            <a:ext cx="2286016" cy="2044920"/>
            <a:chOff x="285720" y="1702346"/>
            <a:chExt cx="1815258" cy="1687730"/>
          </a:xfrm>
        </p:grpSpPr>
        <p:pic>
          <p:nvPicPr>
            <p:cNvPr id="27" name="Picture 26" descr="TH3.jpg"/>
            <p:cNvPicPr>
              <a:picLocks noChangeAspect="1"/>
            </p:cNvPicPr>
            <p:nvPr/>
          </p:nvPicPr>
          <p:blipFill>
            <a:blip r:embed="rId2"/>
            <a:srcRect r="50406"/>
            <a:stretch>
              <a:fillRect/>
            </a:stretch>
          </p:blipFill>
          <p:spPr>
            <a:xfrm>
              <a:off x="285720" y="1702346"/>
              <a:ext cx="1815258" cy="1645058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57080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857753" y="4184874"/>
            <a:ext cx="2357453" cy="2030208"/>
            <a:chOff x="5271670" y="1714488"/>
            <a:chExt cx="1871984" cy="1675588"/>
          </a:xfrm>
        </p:grpSpPr>
        <p:pic>
          <p:nvPicPr>
            <p:cNvPr id="33" name="Picture 32" descr="TH4.jpg"/>
            <p:cNvPicPr>
              <a:picLocks noChangeAspect="1"/>
            </p:cNvPicPr>
            <p:nvPr/>
          </p:nvPicPr>
          <p:blipFill>
            <a:blip r:embed="rId3"/>
            <a:srcRect t="12847" r="49231"/>
            <a:stretch>
              <a:fillRect/>
            </a:stretch>
          </p:blipFill>
          <p:spPr>
            <a:xfrm>
              <a:off x="5271670" y="1714488"/>
              <a:ext cx="1871984" cy="1453917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572132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87279" y="282530"/>
            <a:ext cx="2270407" cy="2232571"/>
            <a:chOff x="7143768" y="1642068"/>
            <a:chExt cx="1802863" cy="1842604"/>
          </a:xfrm>
        </p:grpSpPr>
        <p:pic>
          <p:nvPicPr>
            <p:cNvPr id="36" name="Picture 35" descr="TH2.jpg"/>
            <p:cNvPicPr>
              <a:picLocks noChangeAspect="1"/>
            </p:cNvPicPr>
            <p:nvPr/>
          </p:nvPicPr>
          <p:blipFill>
            <a:blip r:embed="rId4"/>
            <a:srcRect l="50171"/>
            <a:stretch>
              <a:fillRect/>
            </a:stretch>
          </p:blipFill>
          <p:spPr>
            <a:xfrm>
              <a:off x="7143768" y="1642068"/>
              <a:ext cx="1802863" cy="1701803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7858148" y="311534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4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72330" y="3929066"/>
            <a:ext cx="1781989" cy="2178639"/>
            <a:chOff x="285720" y="3429000"/>
            <a:chExt cx="1415025" cy="1798092"/>
          </a:xfrm>
        </p:grpSpPr>
        <p:pic>
          <p:nvPicPr>
            <p:cNvPr id="39" name="Picture 38" descr="TH4.jpg"/>
            <p:cNvPicPr>
              <a:picLocks noChangeAspect="1"/>
            </p:cNvPicPr>
            <p:nvPr/>
          </p:nvPicPr>
          <p:blipFill>
            <a:blip r:embed="rId3"/>
            <a:srcRect l="61624"/>
            <a:stretch>
              <a:fillRect/>
            </a:stretch>
          </p:blipFill>
          <p:spPr>
            <a:xfrm>
              <a:off x="285720" y="3429000"/>
              <a:ext cx="1415025" cy="166823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571472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5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1406" y="4143380"/>
            <a:ext cx="2069179" cy="2178639"/>
            <a:chOff x="2643174" y="3429000"/>
            <a:chExt cx="1643074" cy="1798092"/>
          </a:xfrm>
        </p:grpSpPr>
        <p:pic>
          <p:nvPicPr>
            <p:cNvPr id="42" name="Picture 41" descr="TH1.jpg"/>
            <p:cNvPicPr>
              <a:picLocks noChangeAspect="1"/>
            </p:cNvPicPr>
            <p:nvPr/>
          </p:nvPicPr>
          <p:blipFill>
            <a:blip r:embed="rId5" cstate="print"/>
            <a:srcRect t="8700" r="55485"/>
            <a:stretch>
              <a:fillRect/>
            </a:stretch>
          </p:blipFill>
          <p:spPr>
            <a:xfrm>
              <a:off x="2643174" y="3429000"/>
              <a:ext cx="1643074" cy="1499351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3065606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786578" y="642918"/>
            <a:ext cx="2214777" cy="2178639"/>
            <a:chOff x="5143504" y="3429000"/>
            <a:chExt cx="1758689" cy="1798092"/>
          </a:xfrm>
        </p:grpSpPr>
        <p:pic>
          <p:nvPicPr>
            <p:cNvPr id="45" name="Picture 44" descr="TH3.jpg"/>
            <p:cNvPicPr>
              <a:picLocks noChangeAspect="1"/>
            </p:cNvPicPr>
            <p:nvPr/>
          </p:nvPicPr>
          <p:blipFill>
            <a:blip r:embed="rId2"/>
            <a:srcRect l="51952" t="13027"/>
            <a:stretch>
              <a:fillRect/>
            </a:stretch>
          </p:blipFill>
          <p:spPr>
            <a:xfrm>
              <a:off x="5143504" y="3429000"/>
              <a:ext cx="1758689" cy="1430744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5643570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180057" y="3978653"/>
            <a:ext cx="2249067" cy="2178639"/>
            <a:chOff x="7358082" y="3429000"/>
            <a:chExt cx="1785918" cy="1798092"/>
          </a:xfrm>
        </p:grpSpPr>
        <p:pic>
          <p:nvPicPr>
            <p:cNvPr id="48" name="Picture 47" descr="TH1.jpg"/>
            <p:cNvPicPr>
              <a:picLocks noChangeAspect="1"/>
            </p:cNvPicPr>
            <p:nvPr/>
          </p:nvPicPr>
          <p:blipFill>
            <a:blip r:embed="rId5" cstate="print"/>
            <a:srcRect l="51614" b="4298"/>
            <a:stretch>
              <a:fillRect/>
            </a:stretch>
          </p:blipFill>
          <p:spPr>
            <a:xfrm>
              <a:off x="7358082" y="3429000"/>
              <a:ext cx="1785918" cy="1571636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7858148" y="4857760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8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 Box 135"/>
          <p:cNvSpPr txBox="1">
            <a:spLocks noChangeArrowheads="1"/>
          </p:cNvSpPr>
          <p:nvPr/>
        </p:nvSpPr>
        <p:spPr bwMode="auto">
          <a:xfrm>
            <a:off x="714348" y="6182045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∆ABC = ∆DFE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g.c.g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42844" y="681214"/>
            <a:ext cx="2286016" cy="2030208"/>
            <a:chOff x="2571736" y="1714488"/>
            <a:chExt cx="1815258" cy="1675588"/>
          </a:xfrm>
        </p:grpSpPr>
        <p:pic>
          <p:nvPicPr>
            <p:cNvPr id="30" name="Picture 29" descr="TH2.jpg"/>
            <p:cNvPicPr>
              <a:picLocks noChangeAspect="1"/>
            </p:cNvPicPr>
            <p:nvPr/>
          </p:nvPicPr>
          <p:blipFill>
            <a:blip r:embed="rId4"/>
            <a:srcRect t="19628" r="49829"/>
            <a:stretch>
              <a:fillRect/>
            </a:stretch>
          </p:blipFill>
          <p:spPr>
            <a:xfrm>
              <a:off x="2571736" y="1714488"/>
              <a:ext cx="1815258" cy="136777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071131" y="3020744"/>
              <a:ext cx="857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Text Box 135"/>
          <p:cNvSpPr txBox="1">
            <a:spLocks noChangeArrowheads="1"/>
          </p:cNvSpPr>
          <p:nvPr/>
        </p:nvSpPr>
        <p:spPr bwMode="auto">
          <a:xfrm>
            <a:off x="714348" y="271462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∆ABC = ∆DFE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07452" y="142852"/>
            <a:ext cx="4357718" cy="314327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Box 135"/>
          <p:cNvSpPr txBox="1">
            <a:spLocks noChangeArrowheads="1"/>
          </p:cNvSpPr>
          <p:nvPr/>
        </p:nvSpPr>
        <p:spPr bwMode="auto">
          <a:xfrm>
            <a:off x="5286380" y="6182045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∆ABC = ∆EDF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ch-gn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35"/>
          <p:cNvSpPr txBox="1">
            <a:spLocks noChangeArrowheads="1"/>
          </p:cNvSpPr>
          <p:nvPr/>
        </p:nvSpPr>
        <p:spPr bwMode="auto">
          <a:xfrm>
            <a:off x="5286380" y="2714620"/>
            <a:ext cx="335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∆ABC = ∆KIH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780" y="3541302"/>
            <a:ext cx="4357718" cy="314327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707452" y="3541302"/>
            <a:ext cx="4357718" cy="314327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9780" y="142852"/>
            <a:ext cx="4357718" cy="314327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241736" y="1447800"/>
            <a:ext cx="8686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Cho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OA = OB.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E.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Ox ở F. AE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BF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  <a:p>
            <a:pPr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 OI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57150" cmpd="thickThin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3200">
              <a:solidFill>
                <a:srgbClr val="660066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93647" y="4500563"/>
          <a:ext cx="276542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3" imgW="1790700" imgH="266700" progId="Equation.DSMT4">
                  <p:embed/>
                </p:oleObj>
              </mc:Choice>
              <mc:Fallback>
                <p:oleObj name="Equation" r:id="rId3" imgW="1790700" imgH="2667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647" y="4500563"/>
                        <a:ext cx="276542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916064"/>
              </p:ext>
            </p:extLst>
          </p:nvPr>
        </p:nvGraphicFramePr>
        <p:xfrm>
          <a:off x="893647" y="3933825"/>
          <a:ext cx="22875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6" name="Equation" r:id="rId5" imgW="1637589" imgH="393529" progId="Equation.DSMT4">
                  <p:embed/>
                </p:oleObj>
              </mc:Choice>
              <mc:Fallback>
                <p:oleObj name="Equation" r:id="rId5" imgW="1637589" imgH="393529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647" y="3933825"/>
                        <a:ext cx="22875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893" y="428604"/>
            <a:ext cx="920839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BÀI TOÁN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35" name="Object 39"/>
          <p:cNvGraphicFramePr>
            <a:graphicFrameLocks noChangeAspect="1"/>
          </p:cNvGraphicFramePr>
          <p:nvPr/>
        </p:nvGraphicFramePr>
        <p:xfrm>
          <a:off x="4816475" y="5036807"/>
          <a:ext cx="876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7" name="Equation" r:id="rId7" imgW="876240" imgH="469800" progId="Equation.DSMT4">
                  <p:embed/>
                </p:oleObj>
              </mc:Choice>
              <mc:Fallback>
                <p:oleObj name="Equation" r:id="rId7" imgW="876240" imgH="4698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5036807"/>
                        <a:ext cx="876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9613"/>
              </p:ext>
            </p:extLst>
          </p:nvPr>
        </p:nvGraphicFramePr>
        <p:xfrm>
          <a:off x="-173426" y="3254062"/>
          <a:ext cx="6715140" cy="3840480"/>
        </p:xfrm>
        <a:graphic>
          <a:graphicData uri="http://schemas.openxmlformats.org/drawingml/2006/table">
            <a:tbl>
              <a:tblPr/>
              <a:tblGrid>
                <a:gridCol w="1003417"/>
                <a:gridCol w="5711723"/>
              </a:tblGrid>
              <a:tr h="1615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GT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rgbClr val="00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KL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a)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c)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minh OI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tia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giác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97957"/>
              </p:ext>
            </p:extLst>
          </p:nvPr>
        </p:nvGraphicFramePr>
        <p:xfrm>
          <a:off x="946150" y="3314700"/>
          <a:ext cx="1384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4" name="Equation" r:id="rId3" imgW="1384200" imgH="482400" progId="Equation.DSMT4">
                  <p:embed/>
                </p:oleObj>
              </mc:Choice>
              <mc:Fallback>
                <p:oleObj name="Equation" r:id="rId3" imgW="1384200" imgH="48240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3314700"/>
                        <a:ext cx="1384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646551"/>
              </p:ext>
            </p:extLst>
          </p:nvPr>
        </p:nvGraphicFramePr>
        <p:xfrm>
          <a:off x="2411760" y="3368678"/>
          <a:ext cx="15144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5" name="Equation" r:id="rId5" imgW="1511300" imgH="355600" progId="Equation.DSMT4">
                  <p:embed/>
                </p:oleObj>
              </mc:Choice>
              <mc:Fallback>
                <p:oleObj name="Equation" r:id="rId5" imgW="1511300" imgH="3556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368678"/>
                        <a:ext cx="15144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932221"/>
              </p:ext>
            </p:extLst>
          </p:nvPr>
        </p:nvGraphicFramePr>
        <p:xfrm>
          <a:off x="971600" y="3861048"/>
          <a:ext cx="28384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6" name="Equation" r:id="rId7" imgW="2844800" imgH="355600" progId="Equation.DSMT4">
                  <p:embed/>
                </p:oleObj>
              </mc:Choice>
              <mc:Fallback>
                <p:oleObj name="Equation" r:id="rId7" imgW="2844800" imgH="3556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861048"/>
                        <a:ext cx="28384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257982"/>
              </p:ext>
            </p:extLst>
          </p:nvPr>
        </p:nvGraphicFramePr>
        <p:xfrm>
          <a:off x="971600" y="4365104"/>
          <a:ext cx="20526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7" name="Equation" r:id="rId9" imgW="2057400" imgH="431800" progId="Equation.DSMT4">
                  <p:embed/>
                </p:oleObj>
              </mc:Choice>
              <mc:Fallback>
                <p:oleObj name="Equation" r:id="rId9" imgW="2057400" imgH="4318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65104"/>
                        <a:ext cx="20526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876054"/>
              </p:ext>
            </p:extLst>
          </p:nvPr>
        </p:nvGraphicFramePr>
        <p:xfrm>
          <a:off x="1560673" y="5589240"/>
          <a:ext cx="1939758" cy="26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8" name="Equation" r:id="rId11" imgW="1790700" imgH="266700" progId="Equation.DSMT4">
                  <p:embed/>
                </p:oleObj>
              </mc:Choice>
              <mc:Fallback>
                <p:oleObj name="Equation" r:id="rId11" imgW="1790700" imgH="2667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673" y="5589240"/>
                        <a:ext cx="1939758" cy="266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409713"/>
              </p:ext>
            </p:extLst>
          </p:nvPr>
        </p:nvGraphicFramePr>
        <p:xfrm>
          <a:off x="1627188" y="5013325"/>
          <a:ext cx="1801804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19" name="Equation" r:id="rId13" imgW="1637589" imgH="393529" progId="Equation.DSMT4">
                  <p:embed/>
                </p:oleObj>
              </mc:Choice>
              <mc:Fallback>
                <p:oleObj name="Equation" r:id="rId13" imgW="1637589" imgH="393529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013325"/>
                        <a:ext cx="1801804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219" name="Picture 6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672" y="20070"/>
            <a:ext cx="4749328" cy="420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104094" y="6061914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20" name="Equation" r:id="rId16" imgW="711000" imgH="393480" progId="Equation.DSMT4">
                  <p:embed/>
                </p:oleObj>
              </mc:Choice>
              <mc:Fallback>
                <p:oleObj name="Equation" r:id="rId16" imgW="711000" imgH="39348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094" y="6061914"/>
                        <a:ext cx="711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3:00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2:59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2:58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2:57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2:56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2:55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2:54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2:53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2:52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2:51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2:50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2:49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2:48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2:47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2:46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2:45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2:44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2:43</a:t>
            </a: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2:42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2:41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2:40</a:t>
            </a: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2:39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2:38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2:37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2:36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2:35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2:34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2:33</a:t>
            </a: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2:32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2:31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2:30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2:29</a:t>
            </a: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2:28</a:t>
            </a: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2:27</a:t>
            </a: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2:26</a:t>
            </a: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2:25</a:t>
            </a: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2:24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6959798" y="33512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2:23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2:22</a:t>
            </a: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2:21</a:t>
            </a: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2:20</a:t>
            </a: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2:19</a:t>
            </a: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2:18</a:t>
            </a: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2:17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2:16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2:15</a:t>
            </a: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6959798" y="3354388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2:14</a:t>
            </a: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2:13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2:12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2:11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2:10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2:09</a:t>
            </a: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2:08</a:t>
            </a:r>
          </a:p>
        </p:txBody>
      </p:sp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2:07</a:t>
            </a: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2:06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2:05</a:t>
            </a:r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2:04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6959798" y="3338513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2:03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2:02</a:t>
            </a: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2:01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2:00</a:t>
            </a:r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1:59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1:58</a:t>
            </a:r>
          </a:p>
        </p:txBody>
      </p:sp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1:57</a:t>
            </a:r>
          </a:p>
        </p:txBody>
      </p:sp>
      <p:sp>
        <p:nvSpPr>
          <p:cNvPr id="106" name="Rectangle 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1:56</a:t>
            </a: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1:55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1:54</a:t>
            </a: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1:53</a:t>
            </a:r>
          </a:p>
        </p:txBody>
      </p:sp>
      <p:sp>
        <p:nvSpPr>
          <p:cNvPr id="110" name="Rectangle 1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1:52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1:51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1:50</a:t>
            </a:r>
          </a:p>
        </p:txBody>
      </p:sp>
      <p:sp>
        <p:nvSpPr>
          <p:cNvPr id="113" name="Rectangle 1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1:49</a:t>
            </a:r>
          </a:p>
        </p:txBody>
      </p:sp>
      <p:sp>
        <p:nvSpPr>
          <p:cNvPr id="114" name="Rectangle 1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1:48</a:t>
            </a:r>
          </a:p>
        </p:txBody>
      </p:sp>
      <p:sp>
        <p:nvSpPr>
          <p:cNvPr id="115" name="Rectangle 1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1:47</a:t>
            </a:r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1:46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1:45</a:t>
            </a:r>
          </a:p>
        </p:txBody>
      </p:sp>
      <p:sp>
        <p:nvSpPr>
          <p:cNvPr id="118" name="Rectangle 1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1:44</a:t>
            </a:r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1:43</a:t>
            </a: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1:42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1:41</a:t>
            </a:r>
          </a:p>
        </p:txBody>
      </p:sp>
      <p:sp>
        <p:nvSpPr>
          <p:cNvPr id="122" name="Rectangle 2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1:40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1:39</a:t>
            </a: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1:38</a:t>
            </a: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1:37</a:t>
            </a:r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1:36</a:t>
            </a:r>
          </a:p>
        </p:txBody>
      </p:sp>
      <p:sp>
        <p:nvSpPr>
          <p:cNvPr id="127" name="Rectangle 2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1:35</a:t>
            </a:r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1:34</a:t>
            </a:r>
          </a:p>
        </p:txBody>
      </p:sp>
      <p:sp>
        <p:nvSpPr>
          <p:cNvPr id="129" name="Rectangle 3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1:33</a:t>
            </a:r>
          </a:p>
        </p:txBody>
      </p:sp>
      <p:sp>
        <p:nvSpPr>
          <p:cNvPr id="130" name="Rectangle 3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1:32</a:t>
            </a:r>
          </a:p>
        </p:txBody>
      </p:sp>
      <p:sp>
        <p:nvSpPr>
          <p:cNvPr id="131" name="Rectangle 3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1:31</a:t>
            </a:r>
          </a:p>
        </p:txBody>
      </p:sp>
      <p:sp>
        <p:nvSpPr>
          <p:cNvPr id="132" name="Rectangle 3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1:30</a:t>
            </a:r>
          </a:p>
        </p:txBody>
      </p:sp>
      <p:sp>
        <p:nvSpPr>
          <p:cNvPr id="133" name="Rectangle 3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1:29</a:t>
            </a:r>
          </a:p>
        </p:txBody>
      </p:sp>
      <p:sp>
        <p:nvSpPr>
          <p:cNvPr id="134" name="Rectangle 3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1:28</a:t>
            </a:r>
          </a:p>
        </p:txBody>
      </p:sp>
      <p:sp>
        <p:nvSpPr>
          <p:cNvPr id="135" name="Rectangle 3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1:27</a:t>
            </a:r>
          </a:p>
        </p:txBody>
      </p:sp>
      <p:sp>
        <p:nvSpPr>
          <p:cNvPr id="136" name="Rectangle 3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1:26</a:t>
            </a:r>
          </a:p>
        </p:txBody>
      </p:sp>
      <p:sp>
        <p:nvSpPr>
          <p:cNvPr id="137" name="Rectangle 3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1:25</a:t>
            </a:r>
          </a:p>
        </p:txBody>
      </p:sp>
      <p:sp>
        <p:nvSpPr>
          <p:cNvPr id="138" name="Rectangle 3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1:24</a:t>
            </a:r>
          </a:p>
        </p:txBody>
      </p:sp>
      <p:sp>
        <p:nvSpPr>
          <p:cNvPr id="139" name="Rectangle 4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1:23</a:t>
            </a:r>
          </a:p>
        </p:txBody>
      </p:sp>
      <p:sp>
        <p:nvSpPr>
          <p:cNvPr id="140" name="Rectangle 4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1:22</a:t>
            </a:r>
          </a:p>
        </p:txBody>
      </p:sp>
      <p:sp>
        <p:nvSpPr>
          <p:cNvPr id="141" name="Rectangle 4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1:21</a:t>
            </a:r>
          </a:p>
        </p:txBody>
      </p:sp>
      <p:sp>
        <p:nvSpPr>
          <p:cNvPr id="142" name="Rectangle 4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1:20</a:t>
            </a:r>
          </a:p>
        </p:txBody>
      </p:sp>
      <p:sp>
        <p:nvSpPr>
          <p:cNvPr id="143" name="Rectangle 4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1:19</a:t>
            </a:r>
          </a:p>
        </p:txBody>
      </p:sp>
      <p:sp>
        <p:nvSpPr>
          <p:cNvPr id="144" name="Rectangle 4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1:18</a:t>
            </a:r>
          </a:p>
        </p:txBody>
      </p:sp>
      <p:sp>
        <p:nvSpPr>
          <p:cNvPr id="145" name="Rectangle 4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1:17</a:t>
            </a:r>
          </a:p>
        </p:txBody>
      </p:sp>
      <p:sp>
        <p:nvSpPr>
          <p:cNvPr id="146" name="Rectangle 4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1:16</a:t>
            </a:r>
          </a:p>
        </p:txBody>
      </p:sp>
      <p:sp>
        <p:nvSpPr>
          <p:cNvPr id="147" name="Rectangle 4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1:15</a:t>
            </a:r>
          </a:p>
        </p:txBody>
      </p:sp>
      <p:sp>
        <p:nvSpPr>
          <p:cNvPr id="148" name="Rectangle 4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1:14</a:t>
            </a: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1:13</a:t>
            </a:r>
          </a:p>
        </p:txBody>
      </p:sp>
      <p:sp>
        <p:nvSpPr>
          <p:cNvPr id="150" name="Rectangle 5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1:12</a:t>
            </a:r>
          </a:p>
        </p:txBody>
      </p:sp>
      <p:sp>
        <p:nvSpPr>
          <p:cNvPr id="151" name="Rectangle 5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1:11</a:t>
            </a:r>
          </a:p>
        </p:txBody>
      </p:sp>
      <p:sp>
        <p:nvSpPr>
          <p:cNvPr id="152" name="Rectangle 5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1:10</a:t>
            </a:r>
          </a:p>
        </p:txBody>
      </p:sp>
      <p:sp>
        <p:nvSpPr>
          <p:cNvPr id="153" name="Rectangle 5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1:09</a:t>
            </a:r>
          </a:p>
        </p:txBody>
      </p:sp>
      <p:sp>
        <p:nvSpPr>
          <p:cNvPr id="154" name="Rectangle 5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1:08</a:t>
            </a:r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1:07</a:t>
            </a:r>
          </a:p>
        </p:txBody>
      </p:sp>
      <p:sp>
        <p:nvSpPr>
          <p:cNvPr id="156" name="Rectangle 5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1:06</a:t>
            </a:r>
          </a:p>
        </p:txBody>
      </p:sp>
      <p:sp>
        <p:nvSpPr>
          <p:cNvPr id="157" name="Rectangle 5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1:05</a:t>
            </a:r>
          </a:p>
        </p:txBody>
      </p:sp>
      <p:sp>
        <p:nvSpPr>
          <p:cNvPr id="158" name="Rectangle 5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1:04</a:t>
            </a:r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1:03</a:t>
            </a:r>
          </a:p>
        </p:txBody>
      </p:sp>
      <p:sp>
        <p:nvSpPr>
          <p:cNvPr id="160" name="Rectangle 6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1:02</a:t>
            </a:r>
          </a:p>
        </p:txBody>
      </p:sp>
      <p:sp>
        <p:nvSpPr>
          <p:cNvPr id="161" name="Rectangle 6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1:01</a:t>
            </a:r>
          </a:p>
        </p:txBody>
      </p:sp>
      <p:sp>
        <p:nvSpPr>
          <p:cNvPr id="162" name="Rectangle 6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1:00</a:t>
            </a:r>
          </a:p>
        </p:txBody>
      </p:sp>
      <p:sp>
        <p:nvSpPr>
          <p:cNvPr id="163" name="Rectangle 6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0:59</a:t>
            </a:r>
          </a:p>
        </p:txBody>
      </p:sp>
      <p:sp>
        <p:nvSpPr>
          <p:cNvPr id="164" name="Rectangle 6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0:58</a:t>
            </a:r>
          </a:p>
        </p:txBody>
      </p:sp>
      <p:sp>
        <p:nvSpPr>
          <p:cNvPr id="165" name="Rectangle 6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0:57</a:t>
            </a:r>
          </a:p>
        </p:txBody>
      </p:sp>
      <p:sp>
        <p:nvSpPr>
          <p:cNvPr id="166" name="Rectangle 6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0:56</a:t>
            </a:r>
          </a:p>
        </p:txBody>
      </p:sp>
      <p:sp>
        <p:nvSpPr>
          <p:cNvPr id="167" name="Rectangle 6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0:55</a:t>
            </a:r>
          </a:p>
        </p:txBody>
      </p:sp>
      <p:sp>
        <p:nvSpPr>
          <p:cNvPr id="168" name="Rectangle 6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0:54</a:t>
            </a:r>
          </a:p>
        </p:txBody>
      </p:sp>
      <p:sp>
        <p:nvSpPr>
          <p:cNvPr id="169" name="Rectangle 7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0:53</a:t>
            </a:r>
          </a:p>
        </p:txBody>
      </p:sp>
      <p:sp>
        <p:nvSpPr>
          <p:cNvPr id="170" name="Rectangle 7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0:52</a:t>
            </a:r>
          </a:p>
        </p:txBody>
      </p:sp>
      <p:sp>
        <p:nvSpPr>
          <p:cNvPr id="171" name="Rectangle 7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0:51</a:t>
            </a:r>
          </a:p>
        </p:txBody>
      </p:sp>
      <p:sp>
        <p:nvSpPr>
          <p:cNvPr id="172" name="Rectangle 7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0:50</a:t>
            </a:r>
          </a:p>
        </p:txBody>
      </p:sp>
      <p:sp>
        <p:nvSpPr>
          <p:cNvPr id="173" name="Rectangle 7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0:49</a:t>
            </a:r>
          </a:p>
        </p:txBody>
      </p:sp>
      <p:sp>
        <p:nvSpPr>
          <p:cNvPr id="174" name="Rectangle 7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0:48</a:t>
            </a:r>
          </a:p>
        </p:txBody>
      </p:sp>
      <p:sp>
        <p:nvSpPr>
          <p:cNvPr id="175" name="Rectangle 7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0:47</a:t>
            </a:r>
          </a:p>
        </p:txBody>
      </p:sp>
      <p:sp>
        <p:nvSpPr>
          <p:cNvPr id="176" name="Rectangle 7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0:46</a:t>
            </a:r>
          </a:p>
        </p:txBody>
      </p:sp>
      <p:sp>
        <p:nvSpPr>
          <p:cNvPr id="177" name="Rectangle 7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0:45</a:t>
            </a:r>
          </a:p>
        </p:txBody>
      </p:sp>
      <p:sp>
        <p:nvSpPr>
          <p:cNvPr id="178" name="Rectangle 7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0:44</a:t>
            </a:r>
          </a:p>
        </p:txBody>
      </p:sp>
      <p:sp>
        <p:nvSpPr>
          <p:cNvPr id="179" name="Rectangle 8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0:43</a:t>
            </a:r>
          </a:p>
        </p:txBody>
      </p:sp>
      <p:sp>
        <p:nvSpPr>
          <p:cNvPr id="180" name="Rectangle 8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0:42</a:t>
            </a:r>
          </a:p>
        </p:txBody>
      </p:sp>
      <p:sp>
        <p:nvSpPr>
          <p:cNvPr id="181" name="Rectangle 8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0:41</a:t>
            </a:r>
          </a:p>
        </p:txBody>
      </p:sp>
      <p:sp>
        <p:nvSpPr>
          <p:cNvPr id="182" name="Rectangle 8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0:40</a:t>
            </a:r>
          </a:p>
        </p:txBody>
      </p:sp>
      <p:sp>
        <p:nvSpPr>
          <p:cNvPr id="183" name="Rectangle 8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0:39</a:t>
            </a:r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0:38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0:37</a:t>
            </a:r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0:36</a:t>
            </a:r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0:35</a:t>
            </a:r>
          </a:p>
        </p:txBody>
      </p:sp>
      <p:sp>
        <p:nvSpPr>
          <p:cNvPr id="188" name="Rectangle 8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0:34</a:t>
            </a:r>
          </a:p>
        </p:txBody>
      </p:sp>
      <p:sp>
        <p:nvSpPr>
          <p:cNvPr id="189" name="Rectangle 9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0:33</a:t>
            </a:r>
          </a:p>
        </p:txBody>
      </p:sp>
      <p:sp>
        <p:nvSpPr>
          <p:cNvPr id="190" name="Rectangle 9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0:32</a:t>
            </a:r>
          </a:p>
        </p:txBody>
      </p:sp>
      <p:sp>
        <p:nvSpPr>
          <p:cNvPr id="191" name="Rectangle 9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0:31</a:t>
            </a:r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0:30</a:t>
            </a:r>
          </a:p>
        </p:txBody>
      </p:sp>
      <p:sp>
        <p:nvSpPr>
          <p:cNvPr id="193" name="Rectangle 9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0:29</a:t>
            </a:r>
          </a:p>
        </p:txBody>
      </p:sp>
      <p:sp>
        <p:nvSpPr>
          <p:cNvPr id="194" name="Rectangle 9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0:28</a:t>
            </a:r>
          </a:p>
        </p:txBody>
      </p:sp>
      <p:sp>
        <p:nvSpPr>
          <p:cNvPr id="195" name="Rectangle 9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0:27</a:t>
            </a:r>
          </a:p>
        </p:txBody>
      </p:sp>
      <p:sp>
        <p:nvSpPr>
          <p:cNvPr id="196" name="Rectangle 9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0:26</a:t>
            </a:r>
          </a:p>
        </p:txBody>
      </p:sp>
      <p:sp>
        <p:nvSpPr>
          <p:cNvPr id="197" name="Rectangle 9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0:25</a:t>
            </a:r>
          </a:p>
        </p:txBody>
      </p:sp>
      <p:sp>
        <p:nvSpPr>
          <p:cNvPr id="198" name="Rectangle 9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0:24</a:t>
            </a:r>
          </a:p>
        </p:txBody>
      </p:sp>
      <p:sp>
        <p:nvSpPr>
          <p:cNvPr id="199" name="Rectangle 10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0:23</a:t>
            </a:r>
          </a:p>
        </p:txBody>
      </p:sp>
      <p:sp>
        <p:nvSpPr>
          <p:cNvPr id="200" name="Rectangle 10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0:22</a:t>
            </a:r>
          </a:p>
        </p:txBody>
      </p:sp>
      <p:sp>
        <p:nvSpPr>
          <p:cNvPr id="201" name="Rectangle 10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0:21</a:t>
            </a:r>
          </a:p>
        </p:txBody>
      </p:sp>
      <p:sp>
        <p:nvSpPr>
          <p:cNvPr id="202" name="Rectangle 10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0:20</a:t>
            </a:r>
          </a:p>
        </p:txBody>
      </p:sp>
      <p:sp>
        <p:nvSpPr>
          <p:cNvPr id="203" name="Rectangle 10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0:19</a:t>
            </a:r>
          </a:p>
        </p:txBody>
      </p:sp>
      <p:sp>
        <p:nvSpPr>
          <p:cNvPr id="204" name="Rectangle 10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0:18</a:t>
            </a:r>
          </a:p>
        </p:txBody>
      </p:sp>
      <p:sp>
        <p:nvSpPr>
          <p:cNvPr id="205" name="Rectangle 10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0:17</a:t>
            </a:r>
          </a:p>
        </p:txBody>
      </p:sp>
      <p:sp>
        <p:nvSpPr>
          <p:cNvPr id="206" name="Rectangle 10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0:16</a:t>
            </a:r>
          </a:p>
        </p:txBody>
      </p:sp>
      <p:sp>
        <p:nvSpPr>
          <p:cNvPr id="207" name="Rectangle 10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0:15</a:t>
            </a:r>
          </a:p>
        </p:txBody>
      </p:sp>
      <p:sp>
        <p:nvSpPr>
          <p:cNvPr id="208" name="Rectangle 10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0:14</a:t>
            </a:r>
          </a:p>
        </p:txBody>
      </p:sp>
      <p:sp>
        <p:nvSpPr>
          <p:cNvPr id="209" name="Rectangle 11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0:13</a:t>
            </a:r>
          </a:p>
        </p:txBody>
      </p:sp>
      <p:sp>
        <p:nvSpPr>
          <p:cNvPr id="210" name="Rectangle 11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0:12</a:t>
            </a:r>
          </a:p>
        </p:txBody>
      </p:sp>
      <p:sp>
        <p:nvSpPr>
          <p:cNvPr id="211" name="Rectangle 11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0:11</a:t>
            </a:r>
          </a:p>
        </p:txBody>
      </p:sp>
      <p:sp>
        <p:nvSpPr>
          <p:cNvPr id="212" name="Rectangle 11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0:10</a:t>
            </a:r>
          </a:p>
        </p:txBody>
      </p:sp>
      <p:sp>
        <p:nvSpPr>
          <p:cNvPr id="213" name="Rectangle 114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0:09</a:t>
            </a:r>
          </a:p>
        </p:txBody>
      </p:sp>
      <p:sp>
        <p:nvSpPr>
          <p:cNvPr id="214" name="Rectangle 115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0:08</a:t>
            </a:r>
          </a:p>
        </p:txBody>
      </p:sp>
      <p:sp>
        <p:nvSpPr>
          <p:cNvPr id="215" name="Rectangle 116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0:07</a:t>
            </a:r>
          </a:p>
        </p:txBody>
      </p:sp>
      <p:sp>
        <p:nvSpPr>
          <p:cNvPr id="216" name="Rectangle 117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0:06</a:t>
            </a:r>
          </a:p>
        </p:txBody>
      </p:sp>
      <p:sp>
        <p:nvSpPr>
          <p:cNvPr id="217" name="Rectangle 118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0:05</a:t>
            </a:r>
          </a:p>
        </p:txBody>
      </p:sp>
      <p:sp>
        <p:nvSpPr>
          <p:cNvPr id="218" name="Rectangle 119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0:04</a:t>
            </a:r>
          </a:p>
        </p:txBody>
      </p:sp>
      <p:sp>
        <p:nvSpPr>
          <p:cNvPr id="219" name="Rectangle 120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0:03</a:t>
            </a:r>
          </a:p>
        </p:txBody>
      </p:sp>
      <p:sp>
        <p:nvSpPr>
          <p:cNvPr id="220" name="Rectangle 121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0:02</a:t>
            </a:r>
          </a:p>
        </p:txBody>
      </p:sp>
      <p:sp>
        <p:nvSpPr>
          <p:cNvPr id="221" name="Rectangle 122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/>
              <a:t>0:01</a:t>
            </a:r>
          </a:p>
        </p:txBody>
      </p:sp>
      <p:sp>
        <p:nvSpPr>
          <p:cNvPr id="222" name="Rectangle 123"/>
          <p:cNvSpPr>
            <a:spLocks noChangeArrowheads="1"/>
          </p:cNvSpPr>
          <p:nvPr/>
        </p:nvSpPr>
        <p:spPr bwMode="auto">
          <a:xfrm>
            <a:off x="6959798" y="3352800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dirty="0" err="1">
                <a:solidFill>
                  <a:srgbClr val="FF0000"/>
                </a:solidFill>
                <a:latin typeface=".VnArial Narrow" pitchFamily="34" charset="0"/>
              </a:rPr>
              <a:t>Hết</a:t>
            </a:r>
            <a:r>
              <a:rPr lang="en-GB" sz="3200" dirty="0">
                <a:solidFill>
                  <a:srgbClr val="FF0000"/>
                </a:solidFill>
                <a:latin typeface=".VnArial Narrow" pitchFamily="34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.VnArial Narrow" pitchFamily="34" charset="0"/>
              </a:rPr>
              <a:t>giờ</a:t>
            </a:r>
            <a:endParaRPr lang="en-GB" sz="3200" dirty="0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492065" y="1065898"/>
            <a:ext cx="4159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 3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phút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6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bạn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-554788" y="2362200"/>
            <a:ext cx="92869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OI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172" y="2950145"/>
            <a:ext cx="4345657" cy="384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6" name="Object 225"/>
          <p:cNvGraphicFramePr>
            <a:graphicFrameLocks noChangeAspect="1"/>
          </p:cNvGraphicFramePr>
          <p:nvPr/>
        </p:nvGraphicFramePr>
        <p:xfrm>
          <a:off x="7268665" y="238125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Equation" r:id="rId6" imgW="850680" imgH="457200" progId="Equation.DSMT4">
                  <p:embed/>
                </p:oleObj>
              </mc:Choice>
              <mc:Fallback>
                <p:oleObj name="Equation" r:id="rId6" imgW="85068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8665" y="2381250"/>
                        <a:ext cx="85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" name="Rectangle 226"/>
          <p:cNvSpPr/>
          <p:nvPr/>
        </p:nvSpPr>
        <p:spPr>
          <a:xfrm>
            <a:off x="5893" y="203864"/>
            <a:ext cx="92083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HOẠT ĐỘNG NHÓM</a:t>
            </a:r>
            <a:endParaRPr lang="en-US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80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80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3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29000"/>
                            </p:stCondLst>
                            <p:childTnLst>
                              <p:par>
                                <p:cTn id="3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30000"/>
                            </p:stCondLst>
                            <p:childTnLst>
                              <p:par>
                                <p:cTn id="3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62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63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9730" y="285728"/>
            <a:ext cx="921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OI,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74787"/>
            <a:ext cx="54864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3:00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2:59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2:58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2:57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2:56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2:55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2:54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2:53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2:52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2:51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2:50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2:49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2:48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2:47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2:46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2:45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2:44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2:43</a:t>
            </a: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2:42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2:41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2:40</a:t>
            </a: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2:39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2:38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2:37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2:36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2:35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2:34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2:33</a:t>
            </a: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2:32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2:31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2:30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2:29</a:t>
            </a: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2:28</a:t>
            </a: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2:27</a:t>
            </a: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2:26</a:t>
            </a: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2:25</a:t>
            </a: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2:24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6999316" y="16557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2:23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2:22</a:t>
            </a: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2:21</a:t>
            </a: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2:20</a:t>
            </a: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2:19</a:t>
            </a: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2:18</a:t>
            </a: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2:17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2:16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2:15</a:t>
            </a: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6999316" y="165892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2:14</a:t>
            </a: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2:13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2:12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2:11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2:10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2:09</a:t>
            </a: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2:08</a:t>
            </a:r>
          </a:p>
        </p:txBody>
      </p:sp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2:07</a:t>
            </a: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2:06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2:05</a:t>
            </a:r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2:04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6999316" y="164305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2:03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2:02</a:t>
            </a: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2:01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2:00</a:t>
            </a:r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1:59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1:58</a:t>
            </a:r>
          </a:p>
        </p:txBody>
      </p:sp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1:57</a:t>
            </a:r>
          </a:p>
        </p:txBody>
      </p:sp>
      <p:sp>
        <p:nvSpPr>
          <p:cNvPr id="106" name="Rectangle 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1:56</a:t>
            </a: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1:55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1:54</a:t>
            </a: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1:53</a:t>
            </a:r>
          </a:p>
        </p:txBody>
      </p:sp>
      <p:sp>
        <p:nvSpPr>
          <p:cNvPr id="110" name="Rectangle 1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1:52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1:51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1:50</a:t>
            </a:r>
          </a:p>
        </p:txBody>
      </p:sp>
      <p:sp>
        <p:nvSpPr>
          <p:cNvPr id="113" name="Rectangle 1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1:49</a:t>
            </a:r>
          </a:p>
        </p:txBody>
      </p:sp>
      <p:sp>
        <p:nvSpPr>
          <p:cNvPr id="114" name="Rectangle 1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1:48</a:t>
            </a:r>
          </a:p>
        </p:txBody>
      </p:sp>
      <p:sp>
        <p:nvSpPr>
          <p:cNvPr id="115" name="Rectangle 1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1:47</a:t>
            </a:r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1:46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1:45</a:t>
            </a:r>
          </a:p>
        </p:txBody>
      </p:sp>
      <p:sp>
        <p:nvSpPr>
          <p:cNvPr id="118" name="Rectangle 1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1:44</a:t>
            </a:r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1:43</a:t>
            </a: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1:42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1:41</a:t>
            </a:r>
          </a:p>
        </p:txBody>
      </p:sp>
      <p:sp>
        <p:nvSpPr>
          <p:cNvPr id="122" name="Rectangle 2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1:40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1:39</a:t>
            </a: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1:38</a:t>
            </a: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1:37</a:t>
            </a:r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1:36</a:t>
            </a:r>
          </a:p>
        </p:txBody>
      </p:sp>
      <p:sp>
        <p:nvSpPr>
          <p:cNvPr id="127" name="Rectangle 2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1:35</a:t>
            </a:r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1:34</a:t>
            </a:r>
          </a:p>
        </p:txBody>
      </p:sp>
      <p:sp>
        <p:nvSpPr>
          <p:cNvPr id="129" name="Rectangle 3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1:33</a:t>
            </a:r>
          </a:p>
        </p:txBody>
      </p:sp>
      <p:sp>
        <p:nvSpPr>
          <p:cNvPr id="130" name="Rectangle 3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1:32</a:t>
            </a:r>
          </a:p>
        </p:txBody>
      </p:sp>
      <p:sp>
        <p:nvSpPr>
          <p:cNvPr id="131" name="Rectangle 3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1:31</a:t>
            </a:r>
          </a:p>
        </p:txBody>
      </p:sp>
      <p:sp>
        <p:nvSpPr>
          <p:cNvPr id="132" name="Rectangle 3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1:30</a:t>
            </a:r>
          </a:p>
        </p:txBody>
      </p:sp>
      <p:sp>
        <p:nvSpPr>
          <p:cNvPr id="133" name="Rectangle 3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1:29</a:t>
            </a:r>
          </a:p>
        </p:txBody>
      </p:sp>
      <p:sp>
        <p:nvSpPr>
          <p:cNvPr id="134" name="Rectangle 3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1:28</a:t>
            </a:r>
          </a:p>
        </p:txBody>
      </p:sp>
      <p:sp>
        <p:nvSpPr>
          <p:cNvPr id="135" name="Rectangle 3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1:27</a:t>
            </a:r>
          </a:p>
        </p:txBody>
      </p:sp>
      <p:sp>
        <p:nvSpPr>
          <p:cNvPr id="136" name="Rectangle 3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1:26</a:t>
            </a:r>
          </a:p>
        </p:txBody>
      </p:sp>
      <p:sp>
        <p:nvSpPr>
          <p:cNvPr id="137" name="Rectangle 3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1:25</a:t>
            </a:r>
          </a:p>
        </p:txBody>
      </p:sp>
      <p:sp>
        <p:nvSpPr>
          <p:cNvPr id="138" name="Rectangle 3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1:24</a:t>
            </a:r>
          </a:p>
        </p:txBody>
      </p:sp>
      <p:sp>
        <p:nvSpPr>
          <p:cNvPr id="139" name="Rectangle 4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1:23</a:t>
            </a:r>
          </a:p>
        </p:txBody>
      </p:sp>
      <p:sp>
        <p:nvSpPr>
          <p:cNvPr id="140" name="Rectangle 4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1:22</a:t>
            </a:r>
          </a:p>
        </p:txBody>
      </p:sp>
      <p:sp>
        <p:nvSpPr>
          <p:cNvPr id="141" name="Rectangle 4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1:21</a:t>
            </a:r>
          </a:p>
        </p:txBody>
      </p:sp>
      <p:sp>
        <p:nvSpPr>
          <p:cNvPr id="142" name="Rectangle 4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1:20</a:t>
            </a:r>
          </a:p>
        </p:txBody>
      </p:sp>
      <p:sp>
        <p:nvSpPr>
          <p:cNvPr id="143" name="Rectangle 4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1:19</a:t>
            </a:r>
          </a:p>
        </p:txBody>
      </p:sp>
      <p:sp>
        <p:nvSpPr>
          <p:cNvPr id="144" name="Rectangle 4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1:18</a:t>
            </a:r>
          </a:p>
        </p:txBody>
      </p:sp>
      <p:sp>
        <p:nvSpPr>
          <p:cNvPr id="145" name="Rectangle 4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1:17</a:t>
            </a:r>
          </a:p>
        </p:txBody>
      </p:sp>
      <p:sp>
        <p:nvSpPr>
          <p:cNvPr id="146" name="Rectangle 4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1:16</a:t>
            </a:r>
          </a:p>
        </p:txBody>
      </p:sp>
      <p:sp>
        <p:nvSpPr>
          <p:cNvPr id="147" name="Rectangle 4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1:15</a:t>
            </a:r>
          </a:p>
        </p:txBody>
      </p:sp>
      <p:sp>
        <p:nvSpPr>
          <p:cNvPr id="148" name="Rectangle 4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1:14</a:t>
            </a: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1:13</a:t>
            </a:r>
          </a:p>
        </p:txBody>
      </p:sp>
      <p:sp>
        <p:nvSpPr>
          <p:cNvPr id="150" name="Rectangle 5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1:12</a:t>
            </a:r>
          </a:p>
        </p:txBody>
      </p:sp>
      <p:sp>
        <p:nvSpPr>
          <p:cNvPr id="151" name="Rectangle 5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1:11</a:t>
            </a:r>
          </a:p>
        </p:txBody>
      </p:sp>
      <p:sp>
        <p:nvSpPr>
          <p:cNvPr id="152" name="Rectangle 5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1:10</a:t>
            </a:r>
          </a:p>
        </p:txBody>
      </p:sp>
      <p:sp>
        <p:nvSpPr>
          <p:cNvPr id="153" name="Rectangle 5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1:09</a:t>
            </a:r>
          </a:p>
        </p:txBody>
      </p:sp>
      <p:sp>
        <p:nvSpPr>
          <p:cNvPr id="154" name="Rectangle 5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1:08</a:t>
            </a:r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1:07</a:t>
            </a:r>
          </a:p>
        </p:txBody>
      </p:sp>
      <p:sp>
        <p:nvSpPr>
          <p:cNvPr id="156" name="Rectangle 5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1:06</a:t>
            </a:r>
          </a:p>
        </p:txBody>
      </p:sp>
      <p:sp>
        <p:nvSpPr>
          <p:cNvPr id="157" name="Rectangle 5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1:05</a:t>
            </a:r>
          </a:p>
        </p:txBody>
      </p:sp>
      <p:sp>
        <p:nvSpPr>
          <p:cNvPr id="158" name="Rectangle 5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1:04</a:t>
            </a:r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1:03</a:t>
            </a:r>
          </a:p>
        </p:txBody>
      </p:sp>
      <p:sp>
        <p:nvSpPr>
          <p:cNvPr id="160" name="Rectangle 6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1:02</a:t>
            </a:r>
          </a:p>
        </p:txBody>
      </p:sp>
      <p:sp>
        <p:nvSpPr>
          <p:cNvPr id="161" name="Rectangle 6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1:01</a:t>
            </a:r>
          </a:p>
        </p:txBody>
      </p:sp>
      <p:sp>
        <p:nvSpPr>
          <p:cNvPr id="162" name="Rectangle 6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1:00</a:t>
            </a:r>
          </a:p>
        </p:txBody>
      </p:sp>
      <p:sp>
        <p:nvSpPr>
          <p:cNvPr id="163" name="Rectangle 6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0:59</a:t>
            </a:r>
          </a:p>
        </p:txBody>
      </p:sp>
      <p:sp>
        <p:nvSpPr>
          <p:cNvPr id="164" name="Rectangle 6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0:58</a:t>
            </a:r>
          </a:p>
        </p:txBody>
      </p:sp>
      <p:sp>
        <p:nvSpPr>
          <p:cNvPr id="165" name="Rectangle 6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0:57</a:t>
            </a:r>
          </a:p>
        </p:txBody>
      </p:sp>
      <p:sp>
        <p:nvSpPr>
          <p:cNvPr id="166" name="Rectangle 6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0:56</a:t>
            </a:r>
          </a:p>
        </p:txBody>
      </p:sp>
      <p:sp>
        <p:nvSpPr>
          <p:cNvPr id="167" name="Rectangle 6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0:55</a:t>
            </a:r>
          </a:p>
        </p:txBody>
      </p:sp>
      <p:sp>
        <p:nvSpPr>
          <p:cNvPr id="168" name="Rectangle 6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0:54</a:t>
            </a:r>
          </a:p>
        </p:txBody>
      </p:sp>
      <p:sp>
        <p:nvSpPr>
          <p:cNvPr id="169" name="Rectangle 7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0:53</a:t>
            </a:r>
          </a:p>
        </p:txBody>
      </p:sp>
      <p:sp>
        <p:nvSpPr>
          <p:cNvPr id="170" name="Rectangle 7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0:52</a:t>
            </a:r>
          </a:p>
        </p:txBody>
      </p:sp>
      <p:sp>
        <p:nvSpPr>
          <p:cNvPr id="171" name="Rectangle 7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0:51</a:t>
            </a:r>
          </a:p>
        </p:txBody>
      </p:sp>
      <p:sp>
        <p:nvSpPr>
          <p:cNvPr id="172" name="Rectangle 7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0:50</a:t>
            </a:r>
          </a:p>
        </p:txBody>
      </p:sp>
      <p:sp>
        <p:nvSpPr>
          <p:cNvPr id="173" name="Rectangle 7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0:49</a:t>
            </a:r>
          </a:p>
        </p:txBody>
      </p:sp>
      <p:sp>
        <p:nvSpPr>
          <p:cNvPr id="174" name="Rectangle 7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0:48</a:t>
            </a:r>
          </a:p>
        </p:txBody>
      </p:sp>
      <p:sp>
        <p:nvSpPr>
          <p:cNvPr id="175" name="Rectangle 7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0:47</a:t>
            </a:r>
          </a:p>
        </p:txBody>
      </p:sp>
      <p:sp>
        <p:nvSpPr>
          <p:cNvPr id="176" name="Rectangle 7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0:46</a:t>
            </a:r>
          </a:p>
        </p:txBody>
      </p:sp>
      <p:sp>
        <p:nvSpPr>
          <p:cNvPr id="177" name="Rectangle 7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0:45</a:t>
            </a:r>
          </a:p>
        </p:txBody>
      </p:sp>
      <p:sp>
        <p:nvSpPr>
          <p:cNvPr id="178" name="Rectangle 7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0:44</a:t>
            </a:r>
          </a:p>
        </p:txBody>
      </p:sp>
      <p:sp>
        <p:nvSpPr>
          <p:cNvPr id="179" name="Rectangle 8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0:43</a:t>
            </a:r>
          </a:p>
        </p:txBody>
      </p:sp>
      <p:sp>
        <p:nvSpPr>
          <p:cNvPr id="180" name="Rectangle 8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0:42</a:t>
            </a:r>
          </a:p>
        </p:txBody>
      </p:sp>
      <p:sp>
        <p:nvSpPr>
          <p:cNvPr id="181" name="Rectangle 8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0:41</a:t>
            </a:r>
          </a:p>
        </p:txBody>
      </p:sp>
      <p:sp>
        <p:nvSpPr>
          <p:cNvPr id="182" name="Rectangle 8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0:40</a:t>
            </a:r>
          </a:p>
        </p:txBody>
      </p:sp>
      <p:sp>
        <p:nvSpPr>
          <p:cNvPr id="183" name="Rectangle 8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0:39</a:t>
            </a:r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0:38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0:37</a:t>
            </a:r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0:36</a:t>
            </a:r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0:35</a:t>
            </a:r>
          </a:p>
        </p:txBody>
      </p:sp>
      <p:sp>
        <p:nvSpPr>
          <p:cNvPr id="188" name="Rectangle 8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0:34</a:t>
            </a:r>
          </a:p>
        </p:txBody>
      </p:sp>
      <p:sp>
        <p:nvSpPr>
          <p:cNvPr id="189" name="Rectangle 9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0:33</a:t>
            </a:r>
          </a:p>
        </p:txBody>
      </p:sp>
      <p:sp>
        <p:nvSpPr>
          <p:cNvPr id="190" name="Rectangle 9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0:32</a:t>
            </a:r>
          </a:p>
        </p:txBody>
      </p:sp>
      <p:sp>
        <p:nvSpPr>
          <p:cNvPr id="191" name="Rectangle 9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0:31</a:t>
            </a:r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0:30</a:t>
            </a:r>
          </a:p>
        </p:txBody>
      </p:sp>
      <p:sp>
        <p:nvSpPr>
          <p:cNvPr id="193" name="Rectangle 9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0:29</a:t>
            </a:r>
          </a:p>
        </p:txBody>
      </p:sp>
      <p:sp>
        <p:nvSpPr>
          <p:cNvPr id="194" name="Rectangle 9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0:28</a:t>
            </a:r>
          </a:p>
        </p:txBody>
      </p:sp>
      <p:sp>
        <p:nvSpPr>
          <p:cNvPr id="195" name="Rectangle 9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0:27</a:t>
            </a:r>
          </a:p>
        </p:txBody>
      </p:sp>
      <p:sp>
        <p:nvSpPr>
          <p:cNvPr id="196" name="Rectangle 9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0:26</a:t>
            </a:r>
          </a:p>
        </p:txBody>
      </p:sp>
      <p:sp>
        <p:nvSpPr>
          <p:cNvPr id="197" name="Rectangle 9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0:25</a:t>
            </a:r>
          </a:p>
        </p:txBody>
      </p:sp>
      <p:sp>
        <p:nvSpPr>
          <p:cNvPr id="198" name="Rectangle 9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0:24</a:t>
            </a:r>
          </a:p>
        </p:txBody>
      </p:sp>
      <p:sp>
        <p:nvSpPr>
          <p:cNvPr id="199" name="Rectangle 10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0:23</a:t>
            </a:r>
          </a:p>
        </p:txBody>
      </p:sp>
      <p:sp>
        <p:nvSpPr>
          <p:cNvPr id="200" name="Rectangle 10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0:22</a:t>
            </a:r>
          </a:p>
        </p:txBody>
      </p:sp>
      <p:sp>
        <p:nvSpPr>
          <p:cNvPr id="201" name="Rectangle 10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0:21</a:t>
            </a:r>
          </a:p>
        </p:txBody>
      </p:sp>
      <p:sp>
        <p:nvSpPr>
          <p:cNvPr id="202" name="Rectangle 10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0:20</a:t>
            </a:r>
          </a:p>
        </p:txBody>
      </p:sp>
      <p:sp>
        <p:nvSpPr>
          <p:cNvPr id="203" name="Rectangle 10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0:19</a:t>
            </a:r>
          </a:p>
        </p:txBody>
      </p:sp>
      <p:sp>
        <p:nvSpPr>
          <p:cNvPr id="204" name="Rectangle 10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0:18</a:t>
            </a:r>
          </a:p>
        </p:txBody>
      </p:sp>
      <p:sp>
        <p:nvSpPr>
          <p:cNvPr id="205" name="Rectangle 10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0:17</a:t>
            </a:r>
          </a:p>
        </p:txBody>
      </p:sp>
      <p:sp>
        <p:nvSpPr>
          <p:cNvPr id="206" name="Rectangle 10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0:16</a:t>
            </a:r>
          </a:p>
        </p:txBody>
      </p:sp>
      <p:sp>
        <p:nvSpPr>
          <p:cNvPr id="207" name="Rectangle 10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0:15</a:t>
            </a:r>
          </a:p>
        </p:txBody>
      </p:sp>
      <p:sp>
        <p:nvSpPr>
          <p:cNvPr id="208" name="Rectangle 10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0:14</a:t>
            </a:r>
          </a:p>
        </p:txBody>
      </p:sp>
      <p:sp>
        <p:nvSpPr>
          <p:cNvPr id="209" name="Rectangle 11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0:13</a:t>
            </a:r>
          </a:p>
        </p:txBody>
      </p:sp>
      <p:sp>
        <p:nvSpPr>
          <p:cNvPr id="210" name="Rectangle 11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0:12</a:t>
            </a:r>
          </a:p>
        </p:txBody>
      </p:sp>
      <p:sp>
        <p:nvSpPr>
          <p:cNvPr id="211" name="Rectangle 112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0:11</a:t>
            </a:r>
          </a:p>
        </p:txBody>
      </p:sp>
      <p:sp>
        <p:nvSpPr>
          <p:cNvPr id="212" name="Rectangle 113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0:10</a:t>
            </a:r>
          </a:p>
        </p:txBody>
      </p:sp>
      <p:sp>
        <p:nvSpPr>
          <p:cNvPr id="213" name="Rectangle 114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0:09</a:t>
            </a:r>
          </a:p>
        </p:txBody>
      </p:sp>
      <p:sp>
        <p:nvSpPr>
          <p:cNvPr id="214" name="Rectangle 115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0:08</a:t>
            </a:r>
          </a:p>
        </p:txBody>
      </p:sp>
      <p:sp>
        <p:nvSpPr>
          <p:cNvPr id="215" name="Rectangle 116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0:07</a:t>
            </a:r>
          </a:p>
        </p:txBody>
      </p:sp>
      <p:sp>
        <p:nvSpPr>
          <p:cNvPr id="216" name="Rectangle 117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0:06</a:t>
            </a:r>
          </a:p>
        </p:txBody>
      </p:sp>
      <p:sp>
        <p:nvSpPr>
          <p:cNvPr id="217" name="Rectangle 118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0:05</a:t>
            </a:r>
          </a:p>
        </p:txBody>
      </p:sp>
      <p:sp>
        <p:nvSpPr>
          <p:cNvPr id="218" name="Rectangle 119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0:04</a:t>
            </a:r>
          </a:p>
        </p:txBody>
      </p:sp>
      <p:sp>
        <p:nvSpPr>
          <p:cNvPr id="219" name="Rectangle 120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0:03</a:t>
            </a:r>
          </a:p>
        </p:txBody>
      </p:sp>
      <p:sp>
        <p:nvSpPr>
          <p:cNvPr id="220" name="Rectangle 121"/>
          <p:cNvSpPr>
            <a:spLocks noChangeArrowheads="1"/>
          </p:cNvSpPr>
          <p:nvPr/>
        </p:nvSpPr>
        <p:spPr bwMode="auto">
          <a:xfrm>
            <a:off x="6999316" y="165733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0:02</a:t>
            </a:r>
          </a:p>
        </p:txBody>
      </p:sp>
      <p:sp>
        <p:nvSpPr>
          <p:cNvPr id="221" name="Rectangle 122"/>
          <p:cNvSpPr>
            <a:spLocks noChangeArrowheads="1"/>
          </p:cNvSpPr>
          <p:nvPr/>
        </p:nvSpPr>
        <p:spPr bwMode="auto">
          <a:xfrm>
            <a:off x="6999316" y="1662099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0:01</a:t>
            </a:r>
          </a:p>
        </p:txBody>
      </p:sp>
      <p:sp>
        <p:nvSpPr>
          <p:cNvPr id="222" name="Rectangle 123"/>
          <p:cNvSpPr>
            <a:spLocks noChangeArrowheads="1"/>
          </p:cNvSpPr>
          <p:nvPr/>
        </p:nvSpPr>
        <p:spPr bwMode="auto">
          <a:xfrm>
            <a:off x="6999316" y="1647789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G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giờ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743176" y="57647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3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phút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321455" y="4259198"/>
            <a:ext cx="850109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</a:p>
          <a:p>
            <a:pPr marL="514350" indent="-514350"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minh: OM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514350" indent="-514350"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minh: ON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5893" y="-173426"/>
            <a:ext cx="92083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 CHUYÊN SÂU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8893" y="1079789"/>
            <a:ext cx="3786214" cy="334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80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80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3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29000"/>
                            </p:stCondLst>
                            <p:childTnLst>
                              <p:par>
                                <p:cTn id="3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30000"/>
                            </p:stCondLst>
                            <p:childTnLst>
                              <p:par>
                                <p:cTn id="3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62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63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893" y="141894"/>
            <a:ext cx="92083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HOẠT ĐỘNG NHÓM MẢNH GHÉP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3:00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2:59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2:58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2:57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2:56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2:55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2:54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2:53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2:52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2:51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2:50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2:49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2:48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2:47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2:46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2:45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2:44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2:43</a:t>
            </a: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2:42</a:t>
            </a: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2:41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2:40</a:t>
            </a: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2:39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2:38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2:37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2:36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2:35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2:34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2:33</a:t>
            </a: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2:32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2:31</a:t>
            </a: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2:30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2:29</a:t>
            </a: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2:28</a:t>
            </a:r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2:27</a:t>
            </a: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2:26</a:t>
            </a: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2:25</a:t>
            </a:r>
          </a:p>
        </p:txBody>
      </p:sp>
      <p:sp>
        <p:nvSpPr>
          <p:cNvPr id="78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2:24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7103814" y="26029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2:23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2:22</a:t>
            </a: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2:21</a:t>
            </a: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2:20</a:t>
            </a: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2:19</a:t>
            </a: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2:18</a:t>
            </a: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2:17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2:16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2:15</a:t>
            </a:r>
          </a:p>
        </p:txBody>
      </p:sp>
      <p:sp>
        <p:nvSpPr>
          <p:cNvPr id="88" name="Rectangle 3"/>
          <p:cNvSpPr>
            <a:spLocks noChangeArrowheads="1"/>
          </p:cNvSpPr>
          <p:nvPr/>
        </p:nvSpPr>
        <p:spPr bwMode="auto">
          <a:xfrm>
            <a:off x="7103814" y="2606105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2:14</a:t>
            </a: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2:13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2:12</a:t>
            </a:r>
          </a:p>
        </p:txBody>
      </p:sp>
      <p:sp>
        <p:nvSpPr>
          <p:cNvPr id="91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2:11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2:10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2:09</a:t>
            </a: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2:08</a:t>
            </a:r>
          </a:p>
        </p:txBody>
      </p:sp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2:07</a:t>
            </a:r>
          </a:p>
        </p:txBody>
      </p:sp>
      <p:sp>
        <p:nvSpPr>
          <p:cNvPr id="96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2:06</a:t>
            </a:r>
          </a:p>
        </p:txBody>
      </p:sp>
      <p:sp>
        <p:nvSpPr>
          <p:cNvPr id="97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2:05</a:t>
            </a:r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2:04</a:t>
            </a:r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7103814" y="2590230"/>
            <a:ext cx="1644650" cy="7477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2:03</a:t>
            </a: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2:02</a:t>
            </a: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2:01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2:00</a:t>
            </a:r>
          </a:p>
        </p:txBody>
      </p:sp>
      <p:sp>
        <p:nvSpPr>
          <p:cNvPr id="103" name="Rectangle 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1:59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1:58</a:t>
            </a:r>
          </a:p>
        </p:txBody>
      </p:sp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1:57</a:t>
            </a:r>
          </a:p>
        </p:txBody>
      </p:sp>
      <p:sp>
        <p:nvSpPr>
          <p:cNvPr id="106" name="Rectangle 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1:56</a:t>
            </a: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1:55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1:54</a:t>
            </a: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1:53</a:t>
            </a:r>
          </a:p>
        </p:txBody>
      </p:sp>
      <p:sp>
        <p:nvSpPr>
          <p:cNvPr id="110" name="Rectangle 1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1:52</a:t>
            </a:r>
          </a:p>
        </p:txBody>
      </p:sp>
      <p:sp>
        <p:nvSpPr>
          <p:cNvPr id="111" name="Rectangle 1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1:51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1:50</a:t>
            </a:r>
          </a:p>
        </p:txBody>
      </p:sp>
      <p:sp>
        <p:nvSpPr>
          <p:cNvPr id="113" name="Rectangle 1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1:49</a:t>
            </a:r>
          </a:p>
        </p:txBody>
      </p:sp>
      <p:sp>
        <p:nvSpPr>
          <p:cNvPr id="114" name="Rectangle 1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1:48</a:t>
            </a:r>
          </a:p>
        </p:txBody>
      </p:sp>
      <p:sp>
        <p:nvSpPr>
          <p:cNvPr id="115" name="Rectangle 1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1:47</a:t>
            </a:r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1:46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1:45</a:t>
            </a:r>
          </a:p>
        </p:txBody>
      </p:sp>
      <p:sp>
        <p:nvSpPr>
          <p:cNvPr id="118" name="Rectangle 1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1:44</a:t>
            </a:r>
          </a:p>
        </p:txBody>
      </p:sp>
      <p:sp>
        <p:nvSpPr>
          <p:cNvPr id="119" name="Rectangle 2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1:43</a:t>
            </a: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1:42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1:41</a:t>
            </a:r>
          </a:p>
        </p:txBody>
      </p:sp>
      <p:sp>
        <p:nvSpPr>
          <p:cNvPr id="122" name="Rectangle 2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1:40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1:39</a:t>
            </a: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1:38</a:t>
            </a: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1:37</a:t>
            </a:r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1:36</a:t>
            </a:r>
          </a:p>
        </p:txBody>
      </p:sp>
      <p:sp>
        <p:nvSpPr>
          <p:cNvPr id="127" name="Rectangle 2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1:35</a:t>
            </a:r>
          </a:p>
        </p:txBody>
      </p:sp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1:34</a:t>
            </a:r>
          </a:p>
        </p:txBody>
      </p:sp>
      <p:sp>
        <p:nvSpPr>
          <p:cNvPr id="129" name="Rectangle 3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1:33</a:t>
            </a:r>
          </a:p>
        </p:txBody>
      </p:sp>
      <p:sp>
        <p:nvSpPr>
          <p:cNvPr id="130" name="Rectangle 3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1:32</a:t>
            </a:r>
          </a:p>
        </p:txBody>
      </p:sp>
      <p:sp>
        <p:nvSpPr>
          <p:cNvPr id="131" name="Rectangle 3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1:31</a:t>
            </a:r>
          </a:p>
        </p:txBody>
      </p:sp>
      <p:sp>
        <p:nvSpPr>
          <p:cNvPr id="132" name="Rectangle 3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1:30</a:t>
            </a:r>
          </a:p>
        </p:txBody>
      </p:sp>
      <p:sp>
        <p:nvSpPr>
          <p:cNvPr id="133" name="Rectangle 3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1:29</a:t>
            </a:r>
          </a:p>
        </p:txBody>
      </p:sp>
      <p:sp>
        <p:nvSpPr>
          <p:cNvPr id="134" name="Rectangle 3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1:28</a:t>
            </a:r>
          </a:p>
        </p:txBody>
      </p:sp>
      <p:sp>
        <p:nvSpPr>
          <p:cNvPr id="135" name="Rectangle 3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1:27</a:t>
            </a:r>
          </a:p>
        </p:txBody>
      </p:sp>
      <p:sp>
        <p:nvSpPr>
          <p:cNvPr id="136" name="Rectangle 3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1:26</a:t>
            </a:r>
          </a:p>
        </p:txBody>
      </p:sp>
      <p:sp>
        <p:nvSpPr>
          <p:cNvPr id="137" name="Rectangle 3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1:25</a:t>
            </a:r>
          </a:p>
        </p:txBody>
      </p:sp>
      <p:sp>
        <p:nvSpPr>
          <p:cNvPr id="138" name="Rectangle 3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1:24</a:t>
            </a:r>
          </a:p>
        </p:txBody>
      </p:sp>
      <p:sp>
        <p:nvSpPr>
          <p:cNvPr id="139" name="Rectangle 4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1:23</a:t>
            </a:r>
          </a:p>
        </p:txBody>
      </p:sp>
      <p:sp>
        <p:nvSpPr>
          <p:cNvPr id="140" name="Rectangle 4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1:22</a:t>
            </a:r>
          </a:p>
        </p:txBody>
      </p:sp>
      <p:sp>
        <p:nvSpPr>
          <p:cNvPr id="141" name="Rectangle 4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1:21</a:t>
            </a:r>
          </a:p>
        </p:txBody>
      </p:sp>
      <p:sp>
        <p:nvSpPr>
          <p:cNvPr id="142" name="Rectangle 4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1:20</a:t>
            </a:r>
          </a:p>
        </p:txBody>
      </p:sp>
      <p:sp>
        <p:nvSpPr>
          <p:cNvPr id="143" name="Rectangle 4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1:19</a:t>
            </a:r>
          </a:p>
        </p:txBody>
      </p:sp>
      <p:sp>
        <p:nvSpPr>
          <p:cNvPr id="144" name="Rectangle 4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1:18</a:t>
            </a:r>
          </a:p>
        </p:txBody>
      </p:sp>
      <p:sp>
        <p:nvSpPr>
          <p:cNvPr id="145" name="Rectangle 4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1:17</a:t>
            </a:r>
          </a:p>
        </p:txBody>
      </p:sp>
      <p:sp>
        <p:nvSpPr>
          <p:cNvPr id="146" name="Rectangle 4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1:16</a:t>
            </a:r>
          </a:p>
        </p:txBody>
      </p:sp>
      <p:sp>
        <p:nvSpPr>
          <p:cNvPr id="147" name="Rectangle 4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1:15</a:t>
            </a:r>
          </a:p>
        </p:txBody>
      </p:sp>
      <p:sp>
        <p:nvSpPr>
          <p:cNvPr id="148" name="Rectangle 4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1:14</a:t>
            </a: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1:13</a:t>
            </a:r>
          </a:p>
        </p:txBody>
      </p:sp>
      <p:sp>
        <p:nvSpPr>
          <p:cNvPr id="150" name="Rectangle 5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1:12</a:t>
            </a:r>
          </a:p>
        </p:txBody>
      </p:sp>
      <p:sp>
        <p:nvSpPr>
          <p:cNvPr id="151" name="Rectangle 5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1:11</a:t>
            </a:r>
          </a:p>
        </p:txBody>
      </p:sp>
      <p:sp>
        <p:nvSpPr>
          <p:cNvPr id="152" name="Rectangle 5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1:10</a:t>
            </a:r>
          </a:p>
        </p:txBody>
      </p:sp>
      <p:sp>
        <p:nvSpPr>
          <p:cNvPr id="153" name="Rectangle 5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1:09</a:t>
            </a:r>
          </a:p>
        </p:txBody>
      </p:sp>
      <p:sp>
        <p:nvSpPr>
          <p:cNvPr id="154" name="Rectangle 5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1:08</a:t>
            </a:r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1:07</a:t>
            </a:r>
          </a:p>
        </p:txBody>
      </p:sp>
      <p:sp>
        <p:nvSpPr>
          <p:cNvPr id="156" name="Rectangle 5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1:06</a:t>
            </a:r>
          </a:p>
        </p:txBody>
      </p:sp>
      <p:sp>
        <p:nvSpPr>
          <p:cNvPr id="157" name="Rectangle 5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1:05</a:t>
            </a:r>
          </a:p>
        </p:txBody>
      </p:sp>
      <p:sp>
        <p:nvSpPr>
          <p:cNvPr id="158" name="Rectangle 5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1:04</a:t>
            </a:r>
          </a:p>
        </p:txBody>
      </p:sp>
      <p:sp>
        <p:nvSpPr>
          <p:cNvPr id="159" name="Rectangle 6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1:03</a:t>
            </a:r>
          </a:p>
        </p:txBody>
      </p:sp>
      <p:sp>
        <p:nvSpPr>
          <p:cNvPr id="160" name="Rectangle 6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1:02</a:t>
            </a:r>
          </a:p>
        </p:txBody>
      </p:sp>
      <p:sp>
        <p:nvSpPr>
          <p:cNvPr id="161" name="Rectangle 6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1:01</a:t>
            </a:r>
          </a:p>
        </p:txBody>
      </p:sp>
      <p:sp>
        <p:nvSpPr>
          <p:cNvPr id="162" name="Rectangle 6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1:00</a:t>
            </a:r>
          </a:p>
        </p:txBody>
      </p:sp>
      <p:sp>
        <p:nvSpPr>
          <p:cNvPr id="163" name="Rectangle 6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0:59</a:t>
            </a:r>
          </a:p>
        </p:txBody>
      </p:sp>
      <p:sp>
        <p:nvSpPr>
          <p:cNvPr id="164" name="Rectangle 6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0:58</a:t>
            </a:r>
          </a:p>
        </p:txBody>
      </p:sp>
      <p:sp>
        <p:nvSpPr>
          <p:cNvPr id="165" name="Rectangle 6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0:57</a:t>
            </a:r>
          </a:p>
        </p:txBody>
      </p:sp>
      <p:sp>
        <p:nvSpPr>
          <p:cNvPr id="166" name="Rectangle 6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0:56</a:t>
            </a:r>
          </a:p>
        </p:txBody>
      </p:sp>
      <p:sp>
        <p:nvSpPr>
          <p:cNvPr id="167" name="Rectangle 6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0:55</a:t>
            </a:r>
          </a:p>
        </p:txBody>
      </p:sp>
      <p:sp>
        <p:nvSpPr>
          <p:cNvPr id="168" name="Rectangle 6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0:54</a:t>
            </a:r>
          </a:p>
        </p:txBody>
      </p:sp>
      <p:sp>
        <p:nvSpPr>
          <p:cNvPr id="169" name="Rectangle 7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0:53</a:t>
            </a:r>
          </a:p>
        </p:txBody>
      </p:sp>
      <p:sp>
        <p:nvSpPr>
          <p:cNvPr id="170" name="Rectangle 7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0:52</a:t>
            </a:r>
          </a:p>
        </p:txBody>
      </p:sp>
      <p:sp>
        <p:nvSpPr>
          <p:cNvPr id="171" name="Rectangle 7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0:51</a:t>
            </a:r>
          </a:p>
        </p:txBody>
      </p:sp>
      <p:sp>
        <p:nvSpPr>
          <p:cNvPr id="172" name="Rectangle 7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0:50</a:t>
            </a:r>
          </a:p>
        </p:txBody>
      </p:sp>
      <p:sp>
        <p:nvSpPr>
          <p:cNvPr id="173" name="Rectangle 7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0:49</a:t>
            </a:r>
          </a:p>
        </p:txBody>
      </p:sp>
      <p:sp>
        <p:nvSpPr>
          <p:cNvPr id="174" name="Rectangle 7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0:48</a:t>
            </a:r>
          </a:p>
        </p:txBody>
      </p:sp>
      <p:sp>
        <p:nvSpPr>
          <p:cNvPr id="175" name="Rectangle 7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0:47</a:t>
            </a:r>
          </a:p>
        </p:txBody>
      </p:sp>
      <p:sp>
        <p:nvSpPr>
          <p:cNvPr id="176" name="Rectangle 7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0:46</a:t>
            </a:r>
          </a:p>
        </p:txBody>
      </p:sp>
      <p:sp>
        <p:nvSpPr>
          <p:cNvPr id="177" name="Rectangle 7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0:45</a:t>
            </a:r>
          </a:p>
        </p:txBody>
      </p:sp>
      <p:sp>
        <p:nvSpPr>
          <p:cNvPr id="178" name="Rectangle 7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0:44</a:t>
            </a:r>
          </a:p>
        </p:txBody>
      </p:sp>
      <p:sp>
        <p:nvSpPr>
          <p:cNvPr id="179" name="Rectangle 8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0:43</a:t>
            </a:r>
          </a:p>
        </p:txBody>
      </p:sp>
      <p:sp>
        <p:nvSpPr>
          <p:cNvPr id="180" name="Rectangle 8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0:42</a:t>
            </a:r>
          </a:p>
        </p:txBody>
      </p:sp>
      <p:sp>
        <p:nvSpPr>
          <p:cNvPr id="181" name="Rectangle 8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0:41</a:t>
            </a:r>
          </a:p>
        </p:txBody>
      </p:sp>
      <p:sp>
        <p:nvSpPr>
          <p:cNvPr id="182" name="Rectangle 8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0:40</a:t>
            </a:r>
          </a:p>
        </p:txBody>
      </p:sp>
      <p:sp>
        <p:nvSpPr>
          <p:cNvPr id="183" name="Rectangle 8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0:39</a:t>
            </a:r>
          </a:p>
        </p:txBody>
      </p:sp>
      <p:sp>
        <p:nvSpPr>
          <p:cNvPr id="184" name="Rectangle 8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0:38</a:t>
            </a:r>
          </a:p>
        </p:txBody>
      </p:sp>
      <p:sp>
        <p:nvSpPr>
          <p:cNvPr id="185" name="Rectangle 8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0:37</a:t>
            </a:r>
          </a:p>
        </p:txBody>
      </p:sp>
      <p:sp>
        <p:nvSpPr>
          <p:cNvPr id="186" name="Rectangle 8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0:36</a:t>
            </a:r>
          </a:p>
        </p:txBody>
      </p:sp>
      <p:sp>
        <p:nvSpPr>
          <p:cNvPr id="187" name="Rectangle 8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0:35</a:t>
            </a:r>
          </a:p>
        </p:txBody>
      </p:sp>
      <p:sp>
        <p:nvSpPr>
          <p:cNvPr id="188" name="Rectangle 8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0:34</a:t>
            </a:r>
          </a:p>
        </p:txBody>
      </p:sp>
      <p:sp>
        <p:nvSpPr>
          <p:cNvPr id="189" name="Rectangle 9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0:33</a:t>
            </a:r>
          </a:p>
        </p:txBody>
      </p:sp>
      <p:sp>
        <p:nvSpPr>
          <p:cNvPr id="190" name="Rectangle 9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0:32</a:t>
            </a:r>
          </a:p>
        </p:txBody>
      </p:sp>
      <p:sp>
        <p:nvSpPr>
          <p:cNvPr id="191" name="Rectangle 9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0:31</a:t>
            </a:r>
          </a:p>
        </p:txBody>
      </p: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0:30</a:t>
            </a:r>
          </a:p>
        </p:txBody>
      </p:sp>
      <p:sp>
        <p:nvSpPr>
          <p:cNvPr id="193" name="Rectangle 9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0:29</a:t>
            </a:r>
          </a:p>
        </p:txBody>
      </p:sp>
      <p:sp>
        <p:nvSpPr>
          <p:cNvPr id="194" name="Rectangle 9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0:28</a:t>
            </a:r>
          </a:p>
        </p:txBody>
      </p:sp>
      <p:sp>
        <p:nvSpPr>
          <p:cNvPr id="195" name="Rectangle 9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0:27</a:t>
            </a:r>
          </a:p>
        </p:txBody>
      </p:sp>
      <p:sp>
        <p:nvSpPr>
          <p:cNvPr id="196" name="Rectangle 9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0:26</a:t>
            </a:r>
          </a:p>
        </p:txBody>
      </p:sp>
      <p:sp>
        <p:nvSpPr>
          <p:cNvPr id="197" name="Rectangle 9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0:25</a:t>
            </a:r>
          </a:p>
        </p:txBody>
      </p:sp>
      <p:sp>
        <p:nvSpPr>
          <p:cNvPr id="198" name="Rectangle 9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0:24</a:t>
            </a:r>
          </a:p>
        </p:txBody>
      </p:sp>
      <p:sp>
        <p:nvSpPr>
          <p:cNvPr id="199" name="Rectangle 10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0:23</a:t>
            </a:r>
          </a:p>
        </p:txBody>
      </p:sp>
      <p:sp>
        <p:nvSpPr>
          <p:cNvPr id="200" name="Rectangle 10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0:22</a:t>
            </a:r>
          </a:p>
        </p:txBody>
      </p:sp>
      <p:sp>
        <p:nvSpPr>
          <p:cNvPr id="201" name="Rectangle 10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0:21</a:t>
            </a:r>
          </a:p>
        </p:txBody>
      </p:sp>
      <p:sp>
        <p:nvSpPr>
          <p:cNvPr id="202" name="Rectangle 10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0:20</a:t>
            </a:r>
          </a:p>
        </p:txBody>
      </p:sp>
      <p:sp>
        <p:nvSpPr>
          <p:cNvPr id="203" name="Rectangle 10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0:19</a:t>
            </a:r>
          </a:p>
        </p:txBody>
      </p:sp>
      <p:sp>
        <p:nvSpPr>
          <p:cNvPr id="204" name="Rectangle 10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0:18</a:t>
            </a:r>
          </a:p>
        </p:txBody>
      </p:sp>
      <p:sp>
        <p:nvSpPr>
          <p:cNvPr id="205" name="Rectangle 10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0:17</a:t>
            </a:r>
          </a:p>
        </p:txBody>
      </p:sp>
      <p:sp>
        <p:nvSpPr>
          <p:cNvPr id="206" name="Rectangle 10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0:16</a:t>
            </a:r>
          </a:p>
        </p:txBody>
      </p:sp>
      <p:sp>
        <p:nvSpPr>
          <p:cNvPr id="207" name="Rectangle 10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0:15</a:t>
            </a:r>
          </a:p>
        </p:txBody>
      </p:sp>
      <p:sp>
        <p:nvSpPr>
          <p:cNvPr id="208" name="Rectangle 10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0:14</a:t>
            </a:r>
          </a:p>
        </p:txBody>
      </p:sp>
      <p:sp>
        <p:nvSpPr>
          <p:cNvPr id="209" name="Rectangle 11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0:13</a:t>
            </a:r>
          </a:p>
        </p:txBody>
      </p:sp>
      <p:sp>
        <p:nvSpPr>
          <p:cNvPr id="210" name="Rectangle 11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0:12</a:t>
            </a:r>
          </a:p>
        </p:txBody>
      </p:sp>
      <p:sp>
        <p:nvSpPr>
          <p:cNvPr id="211" name="Rectangle 112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0:11</a:t>
            </a:r>
          </a:p>
        </p:txBody>
      </p:sp>
      <p:sp>
        <p:nvSpPr>
          <p:cNvPr id="212" name="Rectangle 113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0:10</a:t>
            </a:r>
          </a:p>
        </p:txBody>
      </p:sp>
      <p:sp>
        <p:nvSpPr>
          <p:cNvPr id="213" name="Rectangle 114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0:09</a:t>
            </a:r>
          </a:p>
        </p:txBody>
      </p:sp>
      <p:sp>
        <p:nvSpPr>
          <p:cNvPr id="214" name="Rectangle 115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0:08</a:t>
            </a:r>
          </a:p>
        </p:txBody>
      </p:sp>
      <p:sp>
        <p:nvSpPr>
          <p:cNvPr id="215" name="Rectangle 116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0:07</a:t>
            </a:r>
          </a:p>
        </p:txBody>
      </p:sp>
      <p:sp>
        <p:nvSpPr>
          <p:cNvPr id="216" name="Rectangle 117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0:06</a:t>
            </a:r>
          </a:p>
        </p:txBody>
      </p:sp>
      <p:sp>
        <p:nvSpPr>
          <p:cNvPr id="217" name="Rectangle 118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0:05</a:t>
            </a:r>
          </a:p>
        </p:txBody>
      </p:sp>
      <p:sp>
        <p:nvSpPr>
          <p:cNvPr id="218" name="Rectangle 119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0:04</a:t>
            </a:r>
          </a:p>
        </p:txBody>
      </p:sp>
      <p:sp>
        <p:nvSpPr>
          <p:cNvPr id="219" name="Rectangle 120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0:03</a:t>
            </a:r>
          </a:p>
        </p:txBody>
      </p:sp>
      <p:sp>
        <p:nvSpPr>
          <p:cNvPr id="220" name="Rectangle 121"/>
          <p:cNvSpPr>
            <a:spLocks noChangeArrowheads="1"/>
          </p:cNvSpPr>
          <p:nvPr/>
        </p:nvSpPr>
        <p:spPr bwMode="auto">
          <a:xfrm>
            <a:off x="7103814" y="2604517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0:02</a:t>
            </a:r>
          </a:p>
        </p:txBody>
      </p:sp>
      <p:sp>
        <p:nvSpPr>
          <p:cNvPr id="221" name="Rectangle 122"/>
          <p:cNvSpPr>
            <a:spLocks noChangeArrowheads="1"/>
          </p:cNvSpPr>
          <p:nvPr/>
        </p:nvSpPr>
        <p:spPr bwMode="auto">
          <a:xfrm>
            <a:off x="7103814" y="2609279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800" b="1">
                <a:latin typeface="Arial" pitchFamily="34" charset="0"/>
                <a:cs typeface="Arial" pitchFamily="34" charset="0"/>
              </a:rPr>
              <a:t>0:01</a:t>
            </a:r>
          </a:p>
        </p:txBody>
      </p:sp>
      <p:sp>
        <p:nvSpPr>
          <p:cNvPr id="222" name="Rectangle 123"/>
          <p:cNvSpPr>
            <a:spLocks noChangeArrowheads="1"/>
          </p:cNvSpPr>
          <p:nvPr/>
        </p:nvSpPr>
        <p:spPr bwMode="auto">
          <a:xfrm>
            <a:off x="7103814" y="2594969"/>
            <a:ext cx="1644650" cy="7477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G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giờ</a:t>
            </a:r>
            <a:endParaRPr lang="en-GB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993" y="1340768"/>
            <a:ext cx="8696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304800" y="5997379"/>
            <a:ext cx="8534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 AB // EF</a:t>
            </a: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743176" y="74990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3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phút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447" y="2409129"/>
            <a:ext cx="3970794" cy="359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705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80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80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28000"/>
                            </p:stCondLst>
                            <p:childTnLst>
                              <p:par>
                                <p:cTn id="3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29000"/>
                            </p:stCondLst>
                            <p:childTnLst>
                              <p:par>
                                <p:cTn id="3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30000"/>
                            </p:stCondLst>
                            <p:childTnLst>
                              <p:par>
                                <p:cTn id="3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62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63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4&quot;/&gt;&lt;property id=&quot;20307&quot; value=&quot;301&quot;/&gt;&lt;/object&gt;&lt;object type=&quot;3&quot; unique_id=&quot;10006&quot;&gt;&lt;property id=&quot;20148&quot; value=&quot;5&quot;/&gt;&lt;property id=&quot;20300&quot; value=&quot;Slide 7&quot;/&gt;&lt;property id=&quot;20307&quot; value=&quot;274&quot;/&gt;&lt;/object&gt;&lt;object type=&quot;3&quot; unique_id=&quot;10015&quot;&gt;&lt;property id=&quot;20148&quot; value=&quot;5&quot;/&gt;&lt;property id=&quot;20300&quot; value=&quot;Slide 10&quot;/&gt;&lt;property id=&quot;20307&quot; value=&quot;280&quot;/&gt;&lt;/object&gt;&lt;object type=&quot;3&quot; unique_id=&quot;10035&quot;&gt;&lt;property id=&quot;20148&quot; value=&quot;5&quot;/&gt;&lt;property id=&quot;20300&quot; value=&quot;Slide 5&quot;/&gt;&lt;property id=&quot;20307&quot; value=&quot;306&quot;/&gt;&lt;/object&gt;&lt;object type=&quot;3&quot; unique_id=&quot;10038&quot;&gt;&lt;property id=&quot;20148&quot; value=&quot;5&quot;/&gt;&lt;property id=&quot;20300&quot; value=&quot;Slide 6&quot;/&gt;&lt;property id=&quot;20307&quot; value=&quot;310&quot;/&gt;&lt;/object&gt;&lt;object type=&quot;3&quot; unique_id=&quot;10041&quot;&gt;&lt;property id=&quot;20148&quot; value=&quot;5&quot;/&gt;&lt;property id=&quot;20300&quot; value=&quot;Slide 8&quot;/&gt;&lt;property id=&quot;20307&quot; value=&quot;318&quot;/&gt;&lt;/object&gt;&lt;object type=&quot;3&quot; unique_id=&quot;10113&quot;&gt;&lt;property id=&quot;20148&quot; value=&quot;5&quot;/&gt;&lt;property id=&quot;20300&quot; value=&quot;Slide 9&quot;/&gt;&lt;property id=&quot;20307&quot; value=&quot;321&quot;/&gt;&lt;/object&gt;&lt;object type=&quot;3&quot; unique_id=&quot;10503&quot;&gt;&lt;property id=&quot;20148&quot; value=&quot;5&quot;/&gt;&lt;property id=&quot;20300&quot; value=&quot;Slide 2&quot;/&gt;&lt;property id=&quot;20307&quot; value=&quot;325&quot;/&gt;&lt;/object&gt;&lt;object type=&quot;3&quot; unique_id=&quot;10505&quot;&gt;&lt;property id=&quot;20148&quot; value=&quot;5&quot;/&gt;&lt;property id=&quot;20300&quot; value=&quot;Slide 1&quot;/&gt;&lt;property id=&quot;20307&quot; value=&quot;326&quot;/&gt;&lt;/object&gt;&lt;object type=&quot;3&quot; unique_id=&quot;10506&quot;&gt;&lt;property id=&quot;20148&quot; value=&quot;5&quot;/&gt;&lt;property id=&quot;20300&quot; value=&quot;Slide 3&quot;/&gt;&lt;property id=&quot;20307&quot; value=&quot;328&quot;/&gt;&lt;/object&gt;&lt;/object&gt;&lt;object type=&quot;8&quot; unique_id=&quot;10034&quot;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926</Words>
  <Application>Microsoft Office PowerPoint</Application>
  <PresentationFormat>On-screen Show (4:3)</PresentationFormat>
  <Paragraphs>607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thanhduong</cp:lastModifiedBy>
  <cp:revision>352</cp:revision>
  <dcterms:created xsi:type="dcterms:W3CDTF">2012-11-13T16:46:44Z</dcterms:created>
  <dcterms:modified xsi:type="dcterms:W3CDTF">2016-11-24T05:00:36Z</dcterms:modified>
</cp:coreProperties>
</file>